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sldIdLst>
    <p:sldId id="279" r:id="rId3"/>
    <p:sldId id="285" r:id="rId4"/>
    <p:sldId id="286" r:id="rId5"/>
    <p:sldId id="287" r:id="rId6"/>
    <p:sldId id="281" r:id="rId7"/>
    <p:sldId id="282" r:id="rId8"/>
    <p:sldId id="283" r:id="rId9"/>
    <p:sldId id="256" r:id="rId10"/>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84" r:id="rId26"/>
    <p:sldId id="271" r:id="rId27"/>
    <p:sldId id="273" r:id="rId28"/>
    <p:sldId id="274" r:id="rId29"/>
    <p:sldId id="275" r:id="rId30"/>
    <p:sldId id="276" r:id="rId31"/>
    <p:sldId id="272" r:id="rId32"/>
    <p:sldId id="277" r:id="rId33"/>
    <p:sldId id="278" r:id="rId34"/>
    <p:sldId id="288" r:id="rId35"/>
    <p:sldId id="289" r:id="rId36"/>
    <p:sldId id="290" r:id="rId37"/>
    <p:sldId id="291" r:id="rId38"/>
    <p:sldId id="292" r:id="rId39"/>
    <p:sldId id="293" r:id="rId40"/>
    <p:sldId id="294" r:id="rId41"/>
    <p:sldId id="295" r:id="rId42"/>
    <p:sldId id="296" r:id="rId43"/>
  </p:sldIdLst>
  <p:sldSz cx="10080625" cy="7559675"/>
  <p:notesSz cx="7772400" cy="10058400"/>
  <p:defaultTextStyle>
    <a:defPPr>
      <a:defRPr lang="en-GB"/>
    </a:defPPr>
    <a:lvl1pPr marL="0" lvl="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defRPr b="0" i="0" u="none" kern="1200" baseline="0">
        <a:solidFill>
          <a:schemeClr val="tx1"/>
        </a:solidFill>
        <a:latin typeface="Arial" panose="020B0604020202020204" pitchFamily="34" charset="0"/>
        <a:ea typeface="+mn-ea"/>
        <a:cs typeface="+mn-cs"/>
      </a:defRPr>
    </a:lvl1pPr>
    <a:lvl2pPr marL="742950" lvl="1" indent="-28575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defRPr b="0" i="0" u="none" kern="1200" baseline="0">
        <a:solidFill>
          <a:schemeClr val="tx1"/>
        </a:solidFill>
        <a:latin typeface="Arial" panose="020B0604020202020204" pitchFamily="34" charset="0"/>
        <a:ea typeface="+mn-ea"/>
        <a:cs typeface="+mn-cs"/>
      </a:defRPr>
    </a:lvl2pPr>
    <a:lvl3pPr marL="1143000" lvl="2" indent="-22860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defRPr b="0" i="0" u="none" kern="1200" baseline="0">
        <a:solidFill>
          <a:schemeClr val="tx1"/>
        </a:solidFill>
        <a:latin typeface="Arial" panose="020B0604020202020204" pitchFamily="34" charset="0"/>
        <a:ea typeface="+mn-ea"/>
        <a:cs typeface="+mn-cs"/>
      </a:defRPr>
    </a:lvl3pPr>
    <a:lvl4pPr marL="1600200" lvl="3" indent="-22860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defRPr b="0" i="0" u="none" kern="1200" baseline="0">
        <a:solidFill>
          <a:schemeClr val="tx1"/>
        </a:solidFill>
        <a:latin typeface="Arial" panose="020B0604020202020204" pitchFamily="34" charset="0"/>
        <a:ea typeface="+mn-ea"/>
        <a:cs typeface="+mn-cs"/>
      </a:defRPr>
    </a:lvl4pPr>
    <a:lvl5pPr marL="2057400" lvl="4" indent="-22860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defRPr b="0" i="0" u="none" kern="1200" baseline="0">
        <a:solidFill>
          <a:schemeClr val="tx1"/>
        </a:solidFill>
        <a:latin typeface="Arial" panose="020B0604020202020204" pitchFamily="34" charset="0"/>
        <a:ea typeface="+mn-ea"/>
        <a:cs typeface="+mn-cs"/>
      </a:defRPr>
    </a:lvl5pPr>
    <a:lvl6pPr marL="2286000" lvl="5" indent="-22860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defRPr b="0" i="0" u="none" kern="1200" baseline="0">
        <a:solidFill>
          <a:schemeClr val="tx1"/>
        </a:solidFill>
        <a:latin typeface="Arial" panose="020B0604020202020204" pitchFamily="34" charset="0"/>
        <a:ea typeface="+mn-ea"/>
        <a:cs typeface="+mn-cs"/>
      </a:defRPr>
    </a:lvl6pPr>
    <a:lvl7pPr marL="2743200" lvl="6" indent="-22860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defRPr b="0" i="0" u="none" kern="1200" baseline="0">
        <a:solidFill>
          <a:schemeClr val="tx1"/>
        </a:solidFill>
        <a:latin typeface="Arial" panose="020B0604020202020204" pitchFamily="34" charset="0"/>
        <a:ea typeface="+mn-ea"/>
        <a:cs typeface="+mn-cs"/>
      </a:defRPr>
    </a:lvl7pPr>
    <a:lvl8pPr marL="3200400" lvl="7" indent="-22860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defRPr b="0" i="0" u="none" kern="1200" baseline="0">
        <a:solidFill>
          <a:schemeClr val="tx1"/>
        </a:solidFill>
        <a:latin typeface="Arial" panose="020B0604020202020204" pitchFamily="34" charset="0"/>
        <a:ea typeface="+mn-ea"/>
        <a:cs typeface="+mn-cs"/>
      </a:defRPr>
    </a:lvl8pPr>
    <a:lvl9pPr marL="3657600" lvl="8" indent="-22860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defRPr b="0" i="0" u="none" kern="1200" baseline="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64" d="100"/>
          <a:sy n="64" d="100"/>
        </p:scale>
        <p:origin x="1380" y="84"/>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notesMaster" Target="notesMasters/notesMaster1.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050" name="Rectangle 1"/>
          <p:cNvSpPr>
            <a:spLocks noGrp="1"/>
          </p:cNvSpPr>
          <p:nvPr>
            <p:ph type="sldImg"/>
          </p:nvPr>
        </p:nvSpPr>
        <p:spPr>
          <a:xfrm>
            <a:off x="1371600" y="763588"/>
            <a:ext cx="5027613" cy="3770312"/>
          </a:xfrm>
          <a:prstGeom prst="rect">
            <a:avLst/>
          </a:prstGeom>
          <a:noFill/>
          <a:ln w="9525">
            <a:noFill/>
          </a:ln>
        </p:spPr>
      </p:sp>
      <p:sp>
        <p:nvSpPr>
          <p:cNvPr id="2" name="Rectangle 2"/>
          <p:cNvSpPr>
            <a:spLocks noGrp="1" noChangeArrowheads="1"/>
          </p:cNvSpPr>
          <p:nvPr>
            <p:ph type="body"/>
          </p:nvPr>
        </p:nvSpPr>
        <p:spPr bwMode="auto">
          <a:xfrm>
            <a:off x="777875" y="4776788"/>
            <a:ext cx="6216650" cy="4524375"/>
          </a:xfrm>
          <a:prstGeom prst="rect">
            <a:avLst/>
          </a:prstGeom>
          <a:noFill/>
          <a:ln w="9525">
            <a:noFill/>
            <a:round/>
          </a:ln>
          <a:effectLst/>
        </p:spPr>
        <p:txBody>
          <a:bodyPr vert="horz" wrap="square" lIns="0" tIns="0" rIns="0" bIns="0" numCol="1" anchor="t" anchorCtr="0" compatLnSpc="1"/>
          <a:lstStyle/>
          <a:p>
            <a:pPr marL="0" marR="0" lvl="0" indent="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defRPr/>
            </a:pPr>
            <a:endParaRPr kumimoji="0" 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2051" name="Rectangle 3"/>
          <p:cNvSpPr>
            <a:spLocks noGrp="1" noChangeArrowheads="1"/>
          </p:cNvSpPr>
          <p:nvPr>
            <p:ph type="hdr"/>
          </p:nvPr>
        </p:nvSpPr>
        <p:spPr bwMode="auto">
          <a:xfrm>
            <a:off x="0" y="0"/>
            <a:ext cx="3371850" cy="501650"/>
          </a:xfrm>
          <a:prstGeom prst="rect">
            <a:avLst/>
          </a:prstGeom>
          <a:noFill/>
          <a:ln w="9525">
            <a:noFill/>
            <a:round/>
          </a:ln>
          <a:effectLst/>
        </p:spPr>
        <p:txBody>
          <a:bodyPr vert="horz" wrap="square" lIns="0" tIns="0" rIns="0" bIns="0" numCol="1" anchor="t" anchorCtr="0" compatLnSpc="1"/>
          <a:lstStyle>
            <a:lvl1pPr>
              <a:lnSpc>
                <a:spcPct val="95000"/>
              </a:lnSpc>
              <a:tabLst>
                <a:tab pos="723900" algn="l"/>
                <a:tab pos="1447800" algn="l"/>
                <a:tab pos="2171700" algn="l"/>
                <a:tab pos="2895600" algn="l"/>
              </a:tabLst>
              <a:defRPr sz="14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1pPr>
          </a:lstStyle>
          <a:p>
            <a:pPr marL="0" marR="0" lvl="0" indent="0" algn="l" defTabSz="457200" rtl="0" eaLnBrk="1" fontAlgn="base" latinLnBrk="0" hangingPunct="0">
              <a:lnSpc>
                <a:spcPct val="95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Lst>
              <a:defRPr/>
            </a:pPr>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Lucida Sans Unicode" panose="020B0602030504020204" pitchFamily="34" charset="0"/>
              <a:cs typeface="Lucida Sans Unicode" panose="020B0602030504020204" pitchFamily="34" charset="0"/>
            </a:endParaRPr>
          </a:p>
        </p:txBody>
      </p:sp>
      <p:sp>
        <p:nvSpPr>
          <p:cNvPr id="2052" name="Rectangle 4"/>
          <p:cNvSpPr>
            <a:spLocks noGrp="1" noChangeArrowheads="1"/>
          </p:cNvSpPr>
          <p:nvPr>
            <p:ph type="dt"/>
          </p:nvPr>
        </p:nvSpPr>
        <p:spPr bwMode="auto">
          <a:xfrm>
            <a:off x="4398963" y="0"/>
            <a:ext cx="3371850" cy="501650"/>
          </a:xfrm>
          <a:prstGeom prst="rect">
            <a:avLst/>
          </a:prstGeom>
          <a:noFill/>
          <a:ln w="9525">
            <a:noFill/>
            <a:round/>
          </a:ln>
          <a:effectLst/>
        </p:spPr>
        <p:txBody>
          <a:bodyPr vert="horz" wrap="square" lIns="0" tIns="0" rIns="0" bIns="0" numCol="1" anchor="t" anchorCtr="0" compatLnSpc="1"/>
          <a:lstStyle>
            <a:lvl1pPr algn="r">
              <a:lnSpc>
                <a:spcPct val="95000"/>
              </a:lnSpc>
              <a:tabLst>
                <a:tab pos="723900" algn="l"/>
                <a:tab pos="1447800" algn="l"/>
                <a:tab pos="2171700" algn="l"/>
                <a:tab pos="2895600" algn="l"/>
              </a:tabLst>
              <a:defRPr sz="14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1pPr>
          </a:lstStyle>
          <a:p>
            <a:pPr marL="0" marR="0" lvl="0" indent="0" algn="r" defTabSz="457200" rtl="0" eaLnBrk="1" fontAlgn="base" latinLnBrk="0" hangingPunct="0">
              <a:lnSpc>
                <a:spcPct val="95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Lst>
              <a:defRPr/>
            </a:pPr>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Lucida Sans Unicode" panose="020B0602030504020204" pitchFamily="34" charset="0"/>
              <a:cs typeface="Lucida Sans Unicode" panose="020B0602030504020204" pitchFamily="34" charset="0"/>
            </a:endParaRPr>
          </a:p>
        </p:txBody>
      </p:sp>
      <p:sp>
        <p:nvSpPr>
          <p:cNvPr id="2053" name="Rectangle 5"/>
          <p:cNvSpPr>
            <a:spLocks noGrp="1" noChangeArrowheads="1"/>
          </p:cNvSpPr>
          <p:nvPr>
            <p:ph type="ftr"/>
          </p:nvPr>
        </p:nvSpPr>
        <p:spPr bwMode="auto">
          <a:xfrm>
            <a:off x="0" y="9555163"/>
            <a:ext cx="3371850" cy="501650"/>
          </a:xfrm>
          <a:prstGeom prst="rect">
            <a:avLst/>
          </a:prstGeom>
          <a:noFill/>
          <a:ln w="9525">
            <a:noFill/>
            <a:round/>
          </a:ln>
          <a:effectLst/>
        </p:spPr>
        <p:txBody>
          <a:bodyPr vert="horz" wrap="square" lIns="0" tIns="0" rIns="0" bIns="0" numCol="1" anchor="b" anchorCtr="0" compatLnSpc="1"/>
          <a:lstStyle>
            <a:lvl1pPr>
              <a:lnSpc>
                <a:spcPct val="95000"/>
              </a:lnSpc>
              <a:tabLst>
                <a:tab pos="723900" algn="l"/>
                <a:tab pos="1447800" algn="l"/>
                <a:tab pos="2171700" algn="l"/>
                <a:tab pos="2895600" algn="l"/>
              </a:tabLst>
              <a:defRPr sz="14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1pPr>
          </a:lstStyle>
          <a:p>
            <a:pPr marL="0" marR="0" lvl="0" indent="0" algn="l" defTabSz="457200" rtl="0" eaLnBrk="1" fontAlgn="base" latinLnBrk="0" hangingPunct="0">
              <a:lnSpc>
                <a:spcPct val="95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Lst>
              <a:defRPr/>
            </a:pPr>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Lucida Sans Unicode" panose="020B0602030504020204" pitchFamily="34" charset="0"/>
              <a:cs typeface="Lucida Sans Unicode" panose="020B0602030504020204" pitchFamily="34" charset="0"/>
            </a:endParaRPr>
          </a:p>
        </p:txBody>
      </p:sp>
      <p:sp>
        <p:nvSpPr>
          <p:cNvPr id="2054" name="Rectangle 6"/>
          <p:cNvSpPr>
            <a:spLocks noGrp="1" noChangeArrowheads="1"/>
          </p:cNvSpPr>
          <p:nvPr>
            <p:ph type="sldNum"/>
          </p:nvPr>
        </p:nvSpPr>
        <p:spPr bwMode="auto">
          <a:xfrm>
            <a:off x="4398963" y="9555163"/>
            <a:ext cx="3371850" cy="501650"/>
          </a:xfrm>
          <a:prstGeom prst="rect">
            <a:avLst/>
          </a:prstGeom>
          <a:noFill/>
          <a:ln w="9525">
            <a:noFill/>
            <a:round/>
          </a:ln>
          <a:effectLst/>
        </p:spPr>
        <p:txBody>
          <a:bodyPr vert="horz" wrap="square" lIns="0" tIns="0" rIns="0" bIns="0" numCol="1" anchor="b" anchorCtr="0" compatLnSpc="1"/>
          <a:lstStyle>
            <a:lvl1pPr algn="r">
              <a:lnSpc>
                <a:spcPct val="95000"/>
              </a:lnSpc>
              <a:tabLst>
                <a:tab pos="723900" algn="l"/>
                <a:tab pos="1447800" algn="l"/>
                <a:tab pos="2171700" algn="l"/>
                <a:tab pos="2895600" algn="l"/>
              </a:tabLst>
              <a:defRPr sz="14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1pPr>
          </a:lstStyle>
          <a:p>
            <a:pPr marL="0" marR="0" lvl="0" indent="0" algn="r" defTabSz="457200" rtl="0" eaLnBrk="1" fontAlgn="base" latinLnBrk="0" hangingPunct="0">
              <a:lnSpc>
                <a:spcPct val="95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Lst>
              <a:defRPr/>
            </a:pPr>
            <a:fld id="{907F4854-0CC8-4E55-B370-8B91A687C181}" type="slidenum">
              <a:rPr kumimoji="0" lang="en-US"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Lucida Sans Unicode" panose="020B0602030504020204" pitchFamily="34" charset="0"/>
                <a:cs typeface="Lucida Sans Unicode" panose="020B0602030504020204" pitchFamily="34" charset="0"/>
              </a:rPr>
            </a:fld>
            <a:endParaRPr kumimoji="0" lang="en-US"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Lucida Sans Unicode" panose="020B0602030504020204" pitchFamily="34" charset="0"/>
              <a:cs typeface="Lucida Sans Unicode" panose="020B0602030504020204" pitchFamily="34" charset="0"/>
            </a:endParaRPr>
          </a:p>
        </p:txBody>
      </p:sp>
    </p:spTree>
  </p:cSld>
  <p:clrMap bg1="lt1" tx1="dk1" bg2="lt2" tx2="dk2" accent1="accent1" accent2="accent2" accent3="accent3" accent4="accent4" accent5="accent5" accent6="accent6" hlink="hlink" folHlink="folHlink"/>
  <p:hf sldNum="0" hdr="0" ftr="0" dt="0"/>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1266" name="Rectangle 6"/>
          <p:cNvSpPr txBox="1">
            <a:spLocks noGrp="1"/>
          </p:cNvSpPr>
          <p:nvPr>
            <p:ph type="sldNum" sz="quarter"/>
          </p:nvPr>
        </p:nvSpPr>
        <p:spPr>
          <a:xfrm>
            <a:off x="4398963" y="9555163"/>
            <a:ext cx="3371850" cy="501650"/>
          </a:xfrm>
          <a:prstGeom prst="rect">
            <a:avLst/>
          </a:prstGeom>
          <a:noFill/>
          <a:ln w="9525">
            <a:noFill/>
          </a:ln>
        </p:spPr>
        <p:txBody>
          <a:bodyPr lIns="0" tIns="0" rIns="0" bIns="0" anchor="b" anchorCtr="0"/>
          <a:p>
            <a:pPr lvl="0" algn="r" eaLnBrk="1">
              <a:lnSpc>
                <a:spcPct val="95000"/>
              </a:lnSpc>
              <a:tabLst>
                <a:tab pos="723900" algn="l"/>
                <a:tab pos="1447800" algn="l"/>
                <a:tab pos="2171700" algn="l"/>
                <a:tab pos="2895600" algn="l"/>
              </a:tabLst>
            </a:pPr>
            <a:fld id="{9A0DB2DC-4C9A-4742-B13C-FB6460FD3503}" type="slidenum">
              <a:rPr lang="en-US" altLang="en-US" sz="1400" dirty="0">
                <a:solidFill>
                  <a:srgbClr val="000000"/>
                </a:solidFill>
                <a:latin typeface="Times New Roman" panose="02020603050405020304" pitchFamily="18" charset="0"/>
                <a:cs typeface="Lucida Sans Unicode" panose="020B0602030504020204" pitchFamily="34" charset="0"/>
              </a:rPr>
            </a:fld>
            <a:endParaRPr lang="en-US" altLang="en-US" sz="1400" dirty="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endParaRPr>
          </a:p>
        </p:txBody>
      </p:sp>
      <p:sp>
        <p:nvSpPr>
          <p:cNvPr id="11267" name="Rectangle 1"/>
          <p:cNvSpPr>
            <a:spLocks noTextEdit="1"/>
          </p:cNvSpPr>
          <p:nvPr>
            <p:ph type="sldImg"/>
          </p:nvPr>
        </p:nvSpPr>
        <p:spPr>
          <a:xfrm>
            <a:off x="1371600" y="763588"/>
            <a:ext cx="5029200" cy="3771900"/>
          </a:xfrm>
          <a:solidFill>
            <a:srgbClr val="FFFFFF">
              <a:alpha val="100000"/>
            </a:srgbClr>
          </a:solidFill>
          <a:ln>
            <a:solidFill>
              <a:srgbClr val="000000">
                <a:alpha val="100000"/>
              </a:srgbClr>
            </a:solidFill>
            <a:miter lim="800000"/>
          </a:ln>
        </p:spPr>
      </p:sp>
      <p:sp>
        <p:nvSpPr>
          <p:cNvPr id="11268" name="Rectangle 2"/>
          <p:cNvSpPr/>
          <p:nvPr>
            <p:ph type="body" idx="1"/>
          </p:nvPr>
        </p:nvSpPr>
        <p:spPr>
          <a:xfrm>
            <a:off x="777875" y="4776788"/>
            <a:ext cx="6218238" cy="4525962"/>
          </a:xfrm>
          <a:ln/>
        </p:spPr>
        <p:txBody>
          <a:bodyPr wrap="none" lIns="0" tIns="0" rIns="0" bIns="0" anchor="ctr" anchorCtr="0"/>
          <a:p>
            <a:pPr lvl="0"/>
            <a:endParaRPr lang="en-US"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9698" name="Rectangle 6"/>
          <p:cNvSpPr txBox="1">
            <a:spLocks noGrp="1"/>
          </p:cNvSpPr>
          <p:nvPr>
            <p:ph type="sldNum" sz="quarter"/>
          </p:nvPr>
        </p:nvSpPr>
        <p:spPr>
          <a:xfrm>
            <a:off x="4398963" y="9555163"/>
            <a:ext cx="3371850" cy="501650"/>
          </a:xfrm>
          <a:prstGeom prst="rect">
            <a:avLst/>
          </a:prstGeom>
          <a:noFill/>
          <a:ln w="9525">
            <a:noFill/>
          </a:ln>
        </p:spPr>
        <p:txBody>
          <a:bodyPr lIns="0" tIns="0" rIns="0" bIns="0" anchor="b" anchorCtr="0"/>
          <a:p>
            <a:pPr lvl="0" algn="r" eaLnBrk="1">
              <a:lnSpc>
                <a:spcPct val="95000"/>
              </a:lnSpc>
              <a:tabLst>
                <a:tab pos="723900" algn="l"/>
                <a:tab pos="1447800" algn="l"/>
                <a:tab pos="2171700" algn="l"/>
                <a:tab pos="2895600" algn="l"/>
              </a:tabLst>
            </a:pPr>
            <a:fld id="{9A0DB2DC-4C9A-4742-B13C-FB6460FD3503}" type="slidenum">
              <a:rPr lang="en-US" altLang="en-US" sz="1400" dirty="0">
                <a:solidFill>
                  <a:srgbClr val="000000"/>
                </a:solidFill>
                <a:latin typeface="Times New Roman" panose="02020603050405020304" pitchFamily="18" charset="0"/>
                <a:cs typeface="Lucida Sans Unicode" panose="020B0602030504020204" pitchFamily="34" charset="0"/>
              </a:rPr>
            </a:fld>
            <a:endParaRPr lang="en-US" altLang="en-US" sz="1400" dirty="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endParaRPr>
          </a:p>
        </p:txBody>
      </p:sp>
      <p:sp>
        <p:nvSpPr>
          <p:cNvPr id="29699" name="Rectangle 1"/>
          <p:cNvSpPr>
            <a:spLocks noTextEdit="1"/>
          </p:cNvSpPr>
          <p:nvPr>
            <p:ph type="sldImg"/>
          </p:nvPr>
        </p:nvSpPr>
        <p:spPr>
          <a:xfrm>
            <a:off x="1371600" y="763588"/>
            <a:ext cx="5029200" cy="3771900"/>
          </a:xfrm>
          <a:solidFill>
            <a:srgbClr val="FFFFFF">
              <a:alpha val="100000"/>
            </a:srgbClr>
          </a:solidFill>
          <a:ln>
            <a:solidFill>
              <a:srgbClr val="000000">
                <a:alpha val="100000"/>
              </a:srgbClr>
            </a:solidFill>
            <a:miter lim="800000"/>
          </a:ln>
        </p:spPr>
      </p:sp>
      <p:sp>
        <p:nvSpPr>
          <p:cNvPr id="29700" name="Rectangle 2"/>
          <p:cNvSpPr/>
          <p:nvPr>
            <p:ph type="body" idx="1"/>
          </p:nvPr>
        </p:nvSpPr>
        <p:spPr>
          <a:xfrm>
            <a:off x="777875" y="4776788"/>
            <a:ext cx="6218238" cy="4525962"/>
          </a:xfrm>
          <a:ln/>
        </p:spPr>
        <p:txBody>
          <a:bodyPr wrap="none" lIns="0" tIns="0" rIns="0" bIns="0" anchor="ctr" anchorCtr="0"/>
          <a:p>
            <a:pPr lvl="0"/>
            <a:endParaRPr lang="en-US"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31746" name="Rectangle 6"/>
          <p:cNvSpPr txBox="1">
            <a:spLocks noGrp="1"/>
          </p:cNvSpPr>
          <p:nvPr>
            <p:ph type="sldNum" sz="quarter"/>
          </p:nvPr>
        </p:nvSpPr>
        <p:spPr>
          <a:xfrm>
            <a:off x="4398963" y="9555163"/>
            <a:ext cx="3371850" cy="501650"/>
          </a:xfrm>
          <a:prstGeom prst="rect">
            <a:avLst/>
          </a:prstGeom>
          <a:noFill/>
          <a:ln w="9525">
            <a:noFill/>
          </a:ln>
        </p:spPr>
        <p:txBody>
          <a:bodyPr lIns="0" tIns="0" rIns="0" bIns="0" anchor="b" anchorCtr="0"/>
          <a:p>
            <a:pPr lvl="0" algn="r" eaLnBrk="1">
              <a:lnSpc>
                <a:spcPct val="95000"/>
              </a:lnSpc>
              <a:tabLst>
                <a:tab pos="723900" algn="l"/>
                <a:tab pos="1447800" algn="l"/>
                <a:tab pos="2171700" algn="l"/>
                <a:tab pos="2895600" algn="l"/>
              </a:tabLst>
            </a:pPr>
            <a:fld id="{9A0DB2DC-4C9A-4742-B13C-FB6460FD3503}" type="slidenum">
              <a:rPr lang="en-US" altLang="en-US" sz="1400" dirty="0">
                <a:solidFill>
                  <a:srgbClr val="000000"/>
                </a:solidFill>
                <a:latin typeface="Times New Roman" panose="02020603050405020304" pitchFamily="18" charset="0"/>
                <a:cs typeface="Lucida Sans Unicode" panose="020B0602030504020204" pitchFamily="34" charset="0"/>
              </a:rPr>
            </a:fld>
            <a:endParaRPr lang="en-US" altLang="en-US" sz="1400" dirty="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endParaRPr>
          </a:p>
        </p:txBody>
      </p:sp>
      <p:sp>
        <p:nvSpPr>
          <p:cNvPr id="31747" name="Rectangle 1"/>
          <p:cNvSpPr>
            <a:spLocks noTextEdit="1"/>
          </p:cNvSpPr>
          <p:nvPr>
            <p:ph type="sldImg"/>
          </p:nvPr>
        </p:nvSpPr>
        <p:spPr>
          <a:xfrm>
            <a:off x="1371600" y="763588"/>
            <a:ext cx="5029200" cy="3771900"/>
          </a:xfrm>
          <a:solidFill>
            <a:srgbClr val="FFFFFF">
              <a:alpha val="100000"/>
            </a:srgbClr>
          </a:solidFill>
          <a:ln>
            <a:solidFill>
              <a:srgbClr val="000000">
                <a:alpha val="100000"/>
              </a:srgbClr>
            </a:solidFill>
            <a:miter lim="800000"/>
          </a:ln>
        </p:spPr>
      </p:sp>
      <p:sp>
        <p:nvSpPr>
          <p:cNvPr id="31748" name="Rectangle 2"/>
          <p:cNvSpPr/>
          <p:nvPr>
            <p:ph type="body" idx="1"/>
          </p:nvPr>
        </p:nvSpPr>
        <p:spPr>
          <a:xfrm>
            <a:off x="777875" y="4776788"/>
            <a:ext cx="6218238" cy="4525962"/>
          </a:xfrm>
          <a:ln/>
        </p:spPr>
        <p:txBody>
          <a:bodyPr wrap="none" lIns="0" tIns="0" rIns="0" bIns="0" anchor="ctr" anchorCtr="0"/>
          <a:p>
            <a:pPr lvl="0"/>
            <a:endParaRPr lang="en-US"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33794" name="Rectangle 6"/>
          <p:cNvSpPr txBox="1">
            <a:spLocks noGrp="1"/>
          </p:cNvSpPr>
          <p:nvPr>
            <p:ph type="sldNum" sz="quarter"/>
          </p:nvPr>
        </p:nvSpPr>
        <p:spPr>
          <a:xfrm>
            <a:off x="4398963" y="9555163"/>
            <a:ext cx="3371850" cy="501650"/>
          </a:xfrm>
          <a:prstGeom prst="rect">
            <a:avLst/>
          </a:prstGeom>
          <a:noFill/>
          <a:ln w="9525">
            <a:noFill/>
          </a:ln>
        </p:spPr>
        <p:txBody>
          <a:bodyPr lIns="0" tIns="0" rIns="0" bIns="0" anchor="b" anchorCtr="0"/>
          <a:p>
            <a:pPr lvl="0" algn="r" eaLnBrk="1">
              <a:lnSpc>
                <a:spcPct val="95000"/>
              </a:lnSpc>
              <a:tabLst>
                <a:tab pos="723900" algn="l"/>
                <a:tab pos="1447800" algn="l"/>
                <a:tab pos="2171700" algn="l"/>
                <a:tab pos="2895600" algn="l"/>
              </a:tabLst>
            </a:pPr>
            <a:fld id="{9A0DB2DC-4C9A-4742-B13C-FB6460FD3503}" type="slidenum">
              <a:rPr lang="en-US" altLang="en-US" sz="1400" dirty="0">
                <a:solidFill>
                  <a:srgbClr val="000000"/>
                </a:solidFill>
                <a:latin typeface="Times New Roman" panose="02020603050405020304" pitchFamily="18" charset="0"/>
                <a:cs typeface="Lucida Sans Unicode" panose="020B0602030504020204" pitchFamily="34" charset="0"/>
              </a:rPr>
            </a:fld>
            <a:endParaRPr lang="en-US" altLang="en-US" sz="1400" dirty="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endParaRPr>
          </a:p>
        </p:txBody>
      </p:sp>
      <p:sp>
        <p:nvSpPr>
          <p:cNvPr id="33795" name="Rectangle 1"/>
          <p:cNvSpPr>
            <a:spLocks noTextEdit="1"/>
          </p:cNvSpPr>
          <p:nvPr>
            <p:ph type="sldImg"/>
          </p:nvPr>
        </p:nvSpPr>
        <p:spPr>
          <a:xfrm>
            <a:off x="1371600" y="763588"/>
            <a:ext cx="5029200" cy="3771900"/>
          </a:xfrm>
          <a:solidFill>
            <a:srgbClr val="FFFFFF">
              <a:alpha val="100000"/>
            </a:srgbClr>
          </a:solidFill>
          <a:ln>
            <a:solidFill>
              <a:srgbClr val="000000">
                <a:alpha val="100000"/>
              </a:srgbClr>
            </a:solidFill>
            <a:miter lim="800000"/>
          </a:ln>
        </p:spPr>
      </p:sp>
      <p:sp>
        <p:nvSpPr>
          <p:cNvPr id="33796" name="Rectangle 2"/>
          <p:cNvSpPr/>
          <p:nvPr>
            <p:ph type="body" idx="1"/>
          </p:nvPr>
        </p:nvSpPr>
        <p:spPr>
          <a:xfrm>
            <a:off x="777875" y="4776788"/>
            <a:ext cx="6218238" cy="4525962"/>
          </a:xfrm>
          <a:ln/>
        </p:spPr>
        <p:txBody>
          <a:bodyPr wrap="none" lIns="0" tIns="0" rIns="0" bIns="0" anchor="ctr" anchorCtr="0"/>
          <a:p>
            <a:pPr lvl="0"/>
            <a:endParaRPr lang="en-US"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35842" name="Rectangle 6"/>
          <p:cNvSpPr txBox="1">
            <a:spLocks noGrp="1"/>
          </p:cNvSpPr>
          <p:nvPr>
            <p:ph type="sldNum" sz="quarter"/>
          </p:nvPr>
        </p:nvSpPr>
        <p:spPr>
          <a:xfrm>
            <a:off x="4398963" y="9555163"/>
            <a:ext cx="3371850" cy="501650"/>
          </a:xfrm>
          <a:prstGeom prst="rect">
            <a:avLst/>
          </a:prstGeom>
          <a:noFill/>
          <a:ln w="9525">
            <a:noFill/>
          </a:ln>
        </p:spPr>
        <p:txBody>
          <a:bodyPr lIns="0" tIns="0" rIns="0" bIns="0" anchor="b" anchorCtr="0"/>
          <a:p>
            <a:pPr lvl="0" algn="r" eaLnBrk="1">
              <a:lnSpc>
                <a:spcPct val="95000"/>
              </a:lnSpc>
              <a:tabLst>
                <a:tab pos="723900" algn="l"/>
                <a:tab pos="1447800" algn="l"/>
                <a:tab pos="2171700" algn="l"/>
                <a:tab pos="2895600" algn="l"/>
              </a:tabLst>
            </a:pPr>
            <a:fld id="{9A0DB2DC-4C9A-4742-B13C-FB6460FD3503}" type="slidenum">
              <a:rPr lang="en-US" altLang="en-US" sz="1400" dirty="0">
                <a:solidFill>
                  <a:srgbClr val="000000"/>
                </a:solidFill>
                <a:latin typeface="Times New Roman" panose="02020603050405020304" pitchFamily="18" charset="0"/>
                <a:cs typeface="Lucida Sans Unicode" panose="020B0602030504020204" pitchFamily="34" charset="0"/>
              </a:rPr>
            </a:fld>
            <a:endParaRPr lang="en-US" altLang="en-US" sz="1400" dirty="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endParaRPr>
          </a:p>
        </p:txBody>
      </p:sp>
      <p:sp>
        <p:nvSpPr>
          <p:cNvPr id="35843" name="Rectangle 1"/>
          <p:cNvSpPr>
            <a:spLocks noTextEdit="1"/>
          </p:cNvSpPr>
          <p:nvPr>
            <p:ph type="sldImg"/>
          </p:nvPr>
        </p:nvSpPr>
        <p:spPr>
          <a:xfrm>
            <a:off x="1371600" y="763588"/>
            <a:ext cx="5029200" cy="3771900"/>
          </a:xfrm>
          <a:solidFill>
            <a:srgbClr val="FFFFFF">
              <a:alpha val="100000"/>
            </a:srgbClr>
          </a:solidFill>
          <a:ln>
            <a:solidFill>
              <a:srgbClr val="000000">
                <a:alpha val="100000"/>
              </a:srgbClr>
            </a:solidFill>
            <a:miter lim="800000"/>
          </a:ln>
        </p:spPr>
      </p:sp>
      <p:sp>
        <p:nvSpPr>
          <p:cNvPr id="35844" name="Rectangle 2"/>
          <p:cNvSpPr/>
          <p:nvPr>
            <p:ph type="body" idx="1"/>
          </p:nvPr>
        </p:nvSpPr>
        <p:spPr>
          <a:xfrm>
            <a:off x="777875" y="4776788"/>
            <a:ext cx="6218238" cy="4525962"/>
          </a:xfrm>
          <a:ln/>
        </p:spPr>
        <p:txBody>
          <a:bodyPr wrap="none" lIns="0" tIns="0" rIns="0" bIns="0" anchor="ctr" anchorCtr="0"/>
          <a:p>
            <a:pPr lvl="0"/>
            <a:endParaRPr lang="en-US"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37890" name="Rectangle 6"/>
          <p:cNvSpPr txBox="1">
            <a:spLocks noGrp="1"/>
          </p:cNvSpPr>
          <p:nvPr>
            <p:ph type="sldNum" sz="quarter"/>
          </p:nvPr>
        </p:nvSpPr>
        <p:spPr>
          <a:xfrm>
            <a:off x="4398963" y="9555163"/>
            <a:ext cx="3371850" cy="501650"/>
          </a:xfrm>
          <a:prstGeom prst="rect">
            <a:avLst/>
          </a:prstGeom>
          <a:noFill/>
          <a:ln w="9525">
            <a:noFill/>
          </a:ln>
        </p:spPr>
        <p:txBody>
          <a:bodyPr lIns="0" tIns="0" rIns="0" bIns="0" anchor="b" anchorCtr="0"/>
          <a:p>
            <a:pPr lvl="0" algn="r" eaLnBrk="1">
              <a:lnSpc>
                <a:spcPct val="95000"/>
              </a:lnSpc>
              <a:tabLst>
                <a:tab pos="723900" algn="l"/>
                <a:tab pos="1447800" algn="l"/>
                <a:tab pos="2171700" algn="l"/>
                <a:tab pos="2895600" algn="l"/>
              </a:tabLst>
            </a:pPr>
            <a:fld id="{9A0DB2DC-4C9A-4742-B13C-FB6460FD3503}" type="slidenum">
              <a:rPr lang="en-US" altLang="en-US" sz="1400" dirty="0">
                <a:solidFill>
                  <a:srgbClr val="000000"/>
                </a:solidFill>
                <a:latin typeface="Times New Roman" panose="02020603050405020304" pitchFamily="18" charset="0"/>
                <a:cs typeface="Lucida Sans Unicode" panose="020B0602030504020204" pitchFamily="34" charset="0"/>
              </a:rPr>
            </a:fld>
            <a:endParaRPr lang="en-US" altLang="en-US" sz="1400" dirty="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endParaRPr>
          </a:p>
        </p:txBody>
      </p:sp>
      <p:sp>
        <p:nvSpPr>
          <p:cNvPr id="37891" name="Rectangle 1"/>
          <p:cNvSpPr>
            <a:spLocks noTextEdit="1"/>
          </p:cNvSpPr>
          <p:nvPr>
            <p:ph type="sldImg"/>
          </p:nvPr>
        </p:nvSpPr>
        <p:spPr>
          <a:xfrm>
            <a:off x="1371600" y="763588"/>
            <a:ext cx="5029200" cy="3771900"/>
          </a:xfrm>
          <a:solidFill>
            <a:srgbClr val="FFFFFF">
              <a:alpha val="100000"/>
            </a:srgbClr>
          </a:solidFill>
          <a:ln>
            <a:solidFill>
              <a:srgbClr val="000000">
                <a:alpha val="100000"/>
              </a:srgbClr>
            </a:solidFill>
            <a:miter lim="800000"/>
          </a:ln>
        </p:spPr>
      </p:sp>
      <p:sp>
        <p:nvSpPr>
          <p:cNvPr id="37892" name="Rectangle 2"/>
          <p:cNvSpPr/>
          <p:nvPr>
            <p:ph type="body" idx="1"/>
          </p:nvPr>
        </p:nvSpPr>
        <p:spPr>
          <a:xfrm>
            <a:off x="777875" y="4776788"/>
            <a:ext cx="6218238" cy="4525962"/>
          </a:xfrm>
          <a:ln/>
        </p:spPr>
        <p:txBody>
          <a:bodyPr wrap="none" lIns="0" tIns="0" rIns="0" bIns="0" anchor="ctr" anchorCtr="0"/>
          <a:p>
            <a:pPr lvl="0"/>
            <a:endParaRPr lang="en-US"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39938" name="Rectangle 6"/>
          <p:cNvSpPr txBox="1">
            <a:spLocks noGrp="1"/>
          </p:cNvSpPr>
          <p:nvPr>
            <p:ph type="sldNum" sz="quarter"/>
          </p:nvPr>
        </p:nvSpPr>
        <p:spPr>
          <a:xfrm>
            <a:off x="4398963" y="9555163"/>
            <a:ext cx="3371850" cy="501650"/>
          </a:xfrm>
          <a:prstGeom prst="rect">
            <a:avLst/>
          </a:prstGeom>
          <a:noFill/>
          <a:ln w="9525">
            <a:noFill/>
          </a:ln>
        </p:spPr>
        <p:txBody>
          <a:bodyPr lIns="0" tIns="0" rIns="0" bIns="0" anchor="b" anchorCtr="0"/>
          <a:p>
            <a:pPr lvl="0" algn="r" eaLnBrk="1">
              <a:lnSpc>
                <a:spcPct val="95000"/>
              </a:lnSpc>
              <a:tabLst>
                <a:tab pos="723900" algn="l"/>
                <a:tab pos="1447800" algn="l"/>
                <a:tab pos="2171700" algn="l"/>
                <a:tab pos="2895600" algn="l"/>
              </a:tabLst>
            </a:pPr>
            <a:fld id="{9A0DB2DC-4C9A-4742-B13C-FB6460FD3503}" type="slidenum">
              <a:rPr lang="en-US" altLang="en-US" sz="1400" dirty="0">
                <a:solidFill>
                  <a:srgbClr val="000000"/>
                </a:solidFill>
                <a:latin typeface="Times New Roman" panose="02020603050405020304" pitchFamily="18" charset="0"/>
                <a:cs typeface="Lucida Sans Unicode" panose="020B0602030504020204" pitchFamily="34" charset="0"/>
              </a:rPr>
            </a:fld>
            <a:endParaRPr lang="en-US" altLang="en-US" sz="1400" dirty="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endParaRPr>
          </a:p>
        </p:txBody>
      </p:sp>
      <p:sp>
        <p:nvSpPr>
          <p:cNvPr id="39939" name="Rectangle 1"/>
          <p:cNvSpPr>
            <a:spLocks noTextEdit="1"/>
          </p:cNvSpPr>
          <p:nvPr>
            <p:ph type="sldImg"/>
          </p:nvPr>
        </p:nvSpPr>
        <p:spPr>
          <a:xfrm>
            <a:off x="1371600" y="763588"/>
            <a:ext cx="5029200" cy="3771900"/>
          </a:xfrm>
          <a:solidFill>
            <a:srgbClr val="FFFFFF">
              <a:alpha val="100000"/>
            </a:srgbClr>
          </a:solidFill>
          <a:ln>
            <a:solidFill>
              <a:srgbClr val="000000">
                <a:alpha val="100000"/>
              </a:srgbClr>
            </a:solidFill>
            <a:miter lim="800000"/>
          </a:ln>
        </p:spPr>
      </p:sp>
      <p:sp>
        <p:nvSpPr>
          <p:cNvPr id="39940" name="Rectangle 2"/>
          <p:cNvSpPr/>
          <p:nvPr>
            <p:ph type="body" idx="1"/>
          </p:nvPr>
        </p:nvSpPr>
        <p:spPr>
          <a:xfrm>
            <a:off x="777875" y="4776788"/>
            <a:ext cx="6218238" cy="4525962"/>
          </a:xfrm>
          <a:ln/>
        </p:spPr>
        <p:txBody>
          <a:bodyPr wrap="none" lIns="0" tIns="0" rIns="0" bIns="0" anchor="ctr" anchorCtr="0"/>
          <a:p>
            <a:pPr lvl="0"/>
            <a:endParaRPr lang="en-US"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43010" name="Rectangle 6"/>
          <p:cNvSpPr txBox="1">
            <a:spLocks noGrp="1"/>
          </p:cNvSpPr>
          <p:nvPr>
            <p:ph type="sldNum" sz="quarter"/>
          </p:nvPr>
        </p:nvSpPr>
        <p:spPr>
          <a:xfrm>
            <a:off x="4398963" y="9555163"/>
            <a:ext cx="3371850" cy="501650"/>
          </a:xfrm>
          <a:prstGeom prst="rect">
            <a:avLst/>
          </a:prstGeom>
          <a:noFill/>
          <a:ln w="9525">
            <a:noFill/>
          </a:ln>
        </p:spPr>
        <p:txBody>
          <a:bodyPr lIns="0" tIns="0" rIns="0" bIns="0" anchor="b" anchorCtr="0"/>
          <a:p>
            <a:pPr lvl="0" algn="r" eaLnBrk="1">
              <a:lnSpc>
                <a:spcPct val="95000"/>
              </a:lnSpc>
              <a:tabLst>
                <a:tab pos="723900" algn="l"/>
                <a:tab pos="1447800" algn="l"/>
                <a:tab pos="2171700" algn="l"/>
                <a:tab pos="2895600" algn="l"/>
              </a:tabLst>
            </a:pPr>
            <a:fld id="{9A0DB2DC-4C9A-4742-B13C-FB6460FD3503}" type="slidenum">
              <a:rPr lang="en-US" altLang="en-US" sz="1400" dirty="0">
                <a:solidFill>
                  <a:srgbClr val="000000"/>
                </a:solidFill>
                <a:latin typeface="Times New Roman" panose="02020603050405020304" pitchFamily="18" charset="0"/>
                <a:cs typeface="Lucida Sans Unicode" panose="020B0602030504020204" pitchFamily="34" charset="0"/>
              </a:rPr>
            </a:fld>
            <a:endParaRPr lang="en-US" altLang="en-US" sz="1400" dirty="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endParaRPr>
          </a:p>
        </p:txBody>
      </p:sp>
      <p:sp>
        <p:nvSpPr>
          <p:cNvPr id="43011" name="Rectangle 1"/>
          <p:cNvSpPr>
            <a:spLocks noTextEdit="1"/>
          </p:cNvSpPr>
          <p:nvPr>
            <p:ph type="sldImg"/>
          </p:nvPr>
        </p:nvSpPr>
        <p:spPr>
          <a:xfrm>
            <a:off x="1371600" y="763588"/>
            <a:ext cx="5029200" cy="3771900"/>
          </a:xfrm>
          <a:solidFill>
            <a:srgbClr val="FFFFFF">
              <a:alpha val="100000"/>
            </a:srgbClr>
          </a:solidFill>
          <a:ln>
            <a:solidFill>
              <a:srgbClr val="000000">
                <a:alpha val="100000"/>
              </a:srgbClr>
            </a:solidFill>
            <a:miter lim="800000"/>
          </a:ln>
        </p:spPr>
      </p:sp>
      <p:sp>
        <p:nvSpPr>
          <p:cNvPr id="43012" name="Rectangle 2"/>
          <p:cNvSpPr/>
          <p:nvPr>
            <p:ph type="body" idx="1"/>
          </p:nvPr>
        </p:nvSpPr>
        <p:spPr>
          <a:xfrm>
            <a:off x="777875" y="4776788"/>
            <a:ext cx="6218238" cy="4525962"/>
          </a:xfrm>
          <a:ln/>
        </p:spPr>
        <p:txBody>
          <a:bodyPr wrap="none" lIns="0" tIns="0" rIns="0" bIns="0" anchor="ctr" anchorCtr="0"/>
          <a:p>
            <a:pPr lvl="0"/>
            <a:endParaRPr lang="en-US"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2" name="Rectangle 6"/>
          <p:cNvSpPr txBox="1">
            <a:spLocks noGrp="1"/>
          </p:cNvSpPr>
          <p:nvPr>
            <p:ph type="sldNum" sz="quarter"/>
          </p:nvPr>
        </p:nvSpPr>
        <p:spPr>
          <a:xfrm>
            <a:off x="4398963" y="9555163"/>
            <a:ext cx="3371850" cy="501650"/>
          </a:xfrm>
          <a:prstGeom prst="rect">
            <a:avLst/>
          </a:prstGeom>
          <a:noFill/>
          <a:ln w="9525">
            <a:noFill/>
          </a:ln>
        </p:spPr>
        <p:txBody>
          <a:bodyPr lIns="0" tIns="0" rIns="0" bIns="0" anchor="b" anchorCtr="0"/>
          <a:p>
            <a:pPr lvl="0" algn="r" eaLnBrk="1">
              <a:lnSpc>
                <a:spcPct val="95000"/>
              </a:lnSpc>
              <a:tabLst>
                <a:tab pos="723900" algn="l"/>
                <a:tab pos="1447800" algn="l"/>
                <a:tab pos="2171700" algn="l"/>
                <a:tab pos="2895600" algn="l"/>
              </a:tabLst>
            </a:pPr>
            <a:fld id="{9A0DB2DC-4C9A-4742-B13C-FB6460FD3503}" type="slidenum">
              <a:rPr lang="en-US" altLang="en-US" sz="1400" dirty="0">
                <a:solidFill>
                  <a:srgbClr val="000000"/>
                </a:solidFill>
                <a:latin typeface="Times New Roman" panose="02020603050405020304" pitchFamily="18" charset="0"/>
                <a:cs typeface="Lucida Sans Unicode" panose="020B0602030504020204" pitchFamily="34" charset="0"/>
              </a:rPr>
            </a:fld>
            <a:endParaRPr lang="en-US" altLang="en-US" sz="1400" dirty="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endParaRPr>
          </a:p>
        </p:txBody>
      </p:sp>
      <p:sp>
        <p:nvSpPr>
          <p:cNvPr id="46083" name="Rectangle 2"/>
          <p:cNvSpPr>
            <a:spLocks noGrp="1" noTextEdit="1"/>
          </p:cNvSpPr>
          <p:nvPr>
            <p:ph type="sldImg"/>
          </p:nvPr>
        </p:nvSpPr>
        <p:spPr>
          <a:xfrm>
            <a:off x="1363663" y="849313"/>
            <a:ext cx="4972050" cy="3729037"/>
          </a:xfrm>
          <a:ln/>
        </p:spPr>
      </p:sp>
      <p:sp>
        <p:nvSpPr>
          <p:cNvPr id="46084" name="Rectangle 3"/>
          <p:cNvSpPr>
            <a:spLocks noGrp="1"/>
          </p:cNvSpPr>
          <p:nvPr>
            <p:ph type="body" idx="1"/>
          </p:nvPr>
        </p:nvSpPr>
        <p:spPr>
          <a:xfrm>
            <a:off x="801688" y="4816475"/>
            <a:ext cx="6132512" cy="4505325"/>
          </a:xfrm>
          <a:ln/>
        </p:spPr>
        <p:txBody>
          <a:bodyPr wrap="square" lIns="0" tIns="0" rIns="0" bIns="0" anchor="t" anchorCtr="0"/>
          <a:p>
            <a:pPr marL="228600" lvl="0" indent="-228600" defTabSz="914400"/>
            <a:r>
              <a:rPr lang="en-US" altLang="en-US" dirty="0"/>
              <a:t>The first thing you need to do is establish a connection with the DBMS (Database Management System) you want to use. This involves two steps: </a:t>
            </a:r>
            <a:endParaRPr lang="en-US" altLang="en-US" dirty="0"/>
          </a:p>
          <a:p>
            <a:pPr marL="228600" lvl="0" indent="-228600" defTabSz="914400">
              <a:buFontTx/>
              <a:buAutoNum type="arabicParenBoth"/>
            </a:pPr>
            <a:r>
              <a:rPr lang="en-US" altLang="en-US" dirty="0"/>
              <a:t>loading the driver and </a:t>
            </a:r>
            <a:endParaRPr lang="en-US" altLang="en-US" dirty="0"/>
          </a:p>
          <a:p>
            <a:pPr marL="228600" lvl="0" indent="-228600" defTabSz="914400">
              <a:buFontTx/>
              <a:buAutoNum type="arabicParenBoth"/>
            </a:pPr>
            <a:r>
              <a:rPr lang="en-US" altLang="en-US" dirty="0"/>
              <a:t>making the connection.</a:t>
            </a:r>
            <a:endParaRPr lang="en-US" altLang="en-US" dirty="0"/>
          </a:p>
          <a:p>
            <a:pPr marL="228600" lvl="0" indent="-228600" defTabSz="914400"/>
            <a:endParaRPr lang="en-US" altLang="en-US" dirty="0"/>
          </a:p>
          <a:p>
            <a:pPr marL="228600" lvl="0" indent="-228600" defTabSz="914400"/>
            <a:r>
              <a:rPr lang="en-US" altLang="en-US" dirty="0"/>
              <a:t>Now, we shall first see as to what is a JDBC Driver.</a:t>
            </a:r>
            <a:endParaRPr lang="en-US"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8130" name="Rectangle 6"/>
          <p:cNvSpPr txBox="1">
            <a:spLocks noGrp="1"/>
          </p:cNvSpPr>
          <p:nvPr>
            <p:ph type="sldNum" sz="quarter"/>
          </p:nvPr>
        </p:nvSpPr>
        <p:spPr>
          <a:xfrm>
            <a:off x="4398963" y="9555163"/>
            <a:ext cx="3371850" cy="501650"/>
          </a:xfrm>
          <a:prstGeom prst="rect">
            <a:avLst/>
          </a:prstGeom>
          <a:noFill/>
          <a:ln w="9525">
            <a:noFill/>
          </a:ln>
        </p:spPr>
        <p:txBody>
          <a:bodyPr lIns="0" tIns="0" rIns="0" bIns="0" anchor="b" anchorCtr="0"/>
          <a:p>
            <a:pPr lvl="0" algn="r" eaLnBrk="1">
              <a:lnSpc>
                <a:spcPct val="95000"/>
              </a:lnSpc>
              <a:tabLst>
                <a:tab pos="723900" algn="l"/>
                <a:tab pos="1447800" algn="l"/>
                <a:tab pos="2171700" algn="l"/>
                <a:tab pos="2895600" algn="l"/>
              </a:tabLst>
            </a:pPr>
            <a:fld id="{9A0DB2DC-4C9A-4742-B13C-FB6460FD3503}" type="slidenum">
              <a:rPr lang="en-US" altLang="en-US" sz="1400" dirty="0">
                <a:solidFill>
                  <a:srgbClr val="000000"/>
                </a:solidFill>
                <a:latin typeface="Times New Roman" panose="02020603050405020304" pitchFamily="18" charset="0"/>
                <a:cs typeface="Lucida Sans Unicode" panose="020B0602030504020204" pitchFamily="34" charset="0"/>
              </a:rPr>
            </a:fld>
            <a:endParaRPr lang="en-US" altLang="en-US" sz="1400" dirty="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endParaRPr>
          </a:p>
        </p:txBody>
      </p:sp>
      <p:sp>
        <p:nvSpPr>
          <p:cNvPr id="48131" name="Rectangle 2"/>
          <p:cNvSpPr>
            <a:spLocks noGrp="1" noTextEdit="1"/>
          </p:cNvSpPr>
          <p:nvPr>
            <p:ph type="sldImg"/>
          </p:nvPr>
        </p:nvSpPr>
        <p:spPr>
          <a:xfrm>
            <a:off x="1363663" y="849313"/>
            <a:ext cx="4972050" cy="3729037"/>
          </a:xfrm>
          <a:ln/>
        </p:spPr>
      </p:sp>
      <p:sp>
        <p:nvSpPr>
          <p:cNvPr id="48132" name="Rectangle 3"/>
          <p:cNvSpPr>
            <a:spLocks noGrp="1"/>
          </p:cNvSpPr>
          <p:nvPr>
            <p:ph type="body" idx="1"/>
          </p:nvPr>
        </p:nvSpPr>
        <p:spPr>
          <a:xfrm>
            <a:off x="801688" y="4816475"/>
            <a:ext cx="6132512" cy="4505325"/>
          </a:xfrm>
          <a:ln/>
        </p:spPr>
        <p:txBody>
          <a:bodyPr wrap="square" lIns="0" tIns="0" rIns="0" bIns="0" anchor="t" anchorCtr="0"/>
          <a:p>
            <a:pPr lvl="0"/>
            <a:r>
              <a:rPr lang="en-US" altLang="en-US" dirty="0"/>
              <a:t>Once a connection is established, it is used to pass SQL statements to its underlying database. </a:t>
            </a:r>
            <a:endParaRPr lang="en-US" altLang="en-US" dirty="0"/>
          </a:p>
          <a:p>
            <a:pPr lvl="0"/>
            <a:r>
              <a:rPr lang="en-US" altLang="en-US" dirty="0"/>
              <a:t>A Statement object is used to send SQL statements to a database. The Statement interface provides basic methods for executing statements and retrieving results. </a:t>
            </a:r>
            <a:endParaRPr lang="en-US" altLang="en-US" dirty="0"/>
          </a:p>
          <a:p>
            <a:pPr lvl="0"/>
            <a:r>
              <a:rPr lang="en-US" altLang="en-US" dirty="0"/>
              <a:t>The JDBC API does not put any restrictions on the kinds of SQL statements that can be sent; this provides a great deal of flexibility, allowing the use of database-specific statements or even non-SQL statements. It requires, however, that the user be responsible for making sure that the underlying database can process the SQL statements being sent and suffer the consequences if it cannot. For example, an application that tries to send a stored procedure call to a DBMS that does not support stored procedures will be unsuccessful and will generate an exception. </a:t>
            </a:r>
            <a:endParaRPr lang="en-US"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8" name="Rectangle 6"/>
          <p:cNvSpPr txBox="1">
            <a:spLocks noGrp="1"/>
          </p:cNvSpPr>
          <p:nvPr>
            <p:ph type="sldNum" sz="quarter"/>
          </p:nvPr>
        </p:nvSpPr>
        <p:spPr>
          <a:xfrm>
            <a:off x="4398963" y="9555163"/>
            <a:ext cx="3371850" cy="501650"/>
          </a:xfrm>
          <a:prstGeom prst="rect">
            <a:avLst/>
          </a:prstGeom>
          <a:noFill/>
          <a:ln w="9525">
            <a:noFill/>
          </a:ln>
        </p:spPr>
        <p:txBody>
          <a:bodyPr lIns="0" tIns="0" rIns="0" bIns="0" anchor="b" anchorCtr="0"/>
          <a:p>
            <a:pPr lvl="0" algn="r" eaLnBrk="1">
              <a:lnSpc>
                <a:spcPct val="95000"/>
              </a:lnSpc>
              <a:tabLst>
                <a:tab pos="723900" algn="l"/>
                <a:tab pos="1447800" algn="l"/>
                <a:tab pos="2171700" algn="l"/>
                <a:tab pos="2895600" algn="l"/>
              </a:tabLst>
            </a:pPr>
            <a:fld id="{9A0DB2DC-4C9A-4742-B13C-FB6460FD3503}" type="slidenum">
              <a:rPr lang="en-US" altLang="en-US" sz="1400" dirty="0">
                <a:solidFill>
                  <a:srgbClr val="000000"/>
                </a:solidFill>
                <a:latin typeface="Times New Roman" panose="02020603050405020304" pitchFamily="18" charset="0"/>
                <a:cs typeface="Lucida Sans Unicode" panose="020B0602030504020204" pitchFamily="34" charset="0"/>
              </a:rPr>
            </a:fld>
            <a:endParaRPr lang="en-US" altLang="en-US" sz="1400" dirty="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endParaRPr>
          </a:p>
        </p:txBody>
      </p:sp>
      <p:sp>
        <p:nvSpPr>
          <p:cNvPr id="50179" name="Rectangle 2"/>
          <p:cNvSpPr>
            <a:spLocks noGrp="1" noTextEdit="1"/>
          </p:cNvSpPr>
          <p:nvPr>
            <p:ph type="sldImg"/>
          </p:nvPr>
        </p:nvSpPr>
        <p:spPr>
          <a:xfrm>
            <a:off x="1363663" y="849313"/>
            <a:ext cx="4972050" cy="3729037"/>
          </a:xfrm>
          <a:ln/>
        </p:spPr>
      </p:sp>
      <p:sp>
        <p:nvSpPr>
          <p:cNvPr id="50180" name="Rectangle 3"/>
          <p:cNvSpPr>
            <a:spLocks noGrp="1"/>
          </p:cNvSpPr>
          <p:nvPr>
            <p:ph type="body" idx="1"/>
          </p:nvPr>
        </p:nvSpPr>
        <p:spPr>
          <a:xfrm>
            <a:off x="801688" y="4816475"/>
            <a:ext cx="6132512" cy="4505325"/>
          </a:xfrm>
          <a:ln/>
        </p:spPr>
        <p:txBody>
          <a:bodyPr wrap="square" lIns="0" tIns="0" rIns="0" bIns="0" anchor="t" anchorCtr="0"/>
          <a:p>
            <a:pPr lvl="0"/>
            <a:r>
              <a:rPr lang="en-US" altLang="en-US" dirty="0"/>
              <a:t>Now that we have obtained the results of querying the database in the ResultSet object, we need to iterate through this object and retrieve its contents for further processing in the Java program.</a:t>
            </a:r>
            <a:endParaRPr lang="en-US" altLang="en-US" dirty="0"/>
          </a:p>
          <a:p>
            <a:pPr lvl="0"/>
            <a:endParaRPr lang="en-US" altLang="en-US" dirty="0"/>
          </a:p>
          <a:p>
            <a:pPr lvl="0"/>
            <a:endParaRPr lang="en-US"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3314" name="Rectangle 6"/>
          <p:cNvSpPr txBox="1">
            <a:spLocks noGrp="1"/>
          </p:cNvSpPr>
          <p:nvPr>
            <p:ph type="sldNum" sz="quarter"/>
          </p:nvPr>
        </p:nvSpPr>
        <p:spPr>
          <a:xfrm>
            <a:off x="4398963" y="9555163"/>
            <a:ext cx="3371850" cy="501650"/>
          </a:xfrm>
          <a:prstGeom prst="rect">
            <a:avLst/>
          </a:prstGeom>
          <a:noFill/>
          <a:ln w="9525">
            <a:noFill/>
          </a:ln>
        </p:spPr>
        <p:txBody>
          <a:bodyPr lIns="0" tIns="0" rIns="0" bIns="0" anchor="b" anchorCtr="0"/>
          <a:p>
            <a:pPr lvl="0" algn="r" eaLnBrk="1">
              <a:lnSpc>
                <a:spcPct val="95000"/>
              </a:lnSpc>
              <a:tabLst>
                <a:tab pos="723900" algn="l"/>
                <a:tab pos="1447800" algn="l"/>
                <a:tab pos="2171700" algn="l"/>
                <a:tab pos="2895600" algn="l"/>
              </a:tabLst>
            </a:pPr>
            <a:fld id="{9A0DB2DC-4C9A-4742-B13C-FB6460FD3503}" type="slidenum">
              <a:rPr lang="en-US" altLang="en-US" sz="1400" dirty="0">
                <a:solidFill>
                  <a:srgbClr val="000000"/>
                </a:solidFill>
                <a:latin typeface="Times New Roman" panose="02020603050405020304" pitchFamily="18" charset="0"/>
                <a:cs typeface="Lucida Sans Unicode" panose="020B0602030504020204" pitchFamily="34" charset="0"/>
              </a:rPr>
            </a:fld>
            <a:endParaRPr lang="en-US" altLang="en-US" sz="1400" dirty="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endParaRPr>
          </a:p>
        </p:txBody>
      </p:sp>
      <p:sp>
        <p:nvSpPr>
          <p:cNvPr id="13315" name="Rectangle 1"/>
          <p:cNvSpPr>
            <a:spLocks noTextEdit="1"/>
          </p:cNvSpPr>
          <p:nvPr>
            <p:ph type="sldImg"/>
          </p:nvPr>
        </p:nvSpPr>
        <p:spPr>
          <a:xfrm>
            <a:off x="1371600" y="763588"/>
            <a:ext cx="5029200" cy="3771900"/>
          </a:xfrm>
          <a:solidFill>
            <a:srgbClr val="FFFFFF">
              <a:alpha val="100000"/>
            </a:srgbClr>
          </a:solidFill>
          <a:ln>
            <a:solidFill>
              <a:srgbClr val="000000">
                <a:alpha val="100000"/>
              </a:srgbClr>
            </a:solidFill>
            <a:miter lim="800000"/>
          </a:ln>
        </p:spPr>
      </p:sp>
      <p:sp>
        <p:nvSpPr>
          <p:cNvPr id="13316" name="Rectangle 2"/>
          <p:cNvSpPr/>
          <p:nvPr>
            <p:ph type="body" idx="1"/>
          </p:nvPr>
        </p:nvSpPr>
        <p:spPr>
          <a:xfrm>
            <a:off x="777875" y="4776788"/>
            <a:ext cx="6218238" cy="4525962"/>
          </a:xfrm>
          <a:ln/>
        </p:spPr>
        <p:txBody>
          <a:bodyPr wrap="none" lIns="0" tIns="0" rIns="0" bIns="0" anchor="ctr" anchorCtr="0"/>
          <a:p>
            <a:pPr lvl="0"/>
            <a:endParaRPr lang="en-US"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52226" name="Rectangle 6"/>
          <p:cNvSpPr txBox="1">
            <a:spLocks noGrp="1"/>
          </p:cNvSpPr>
          <p:nvPr>
            <p:ph type="sldNum" sz="quarter"/>
          </p:nvPr>
        </p:nvSpPr>
        <p:spPr>
          <a:xfrm>
            <a:off x="4398963" y="9555163"/>
            <a:ext cx="3371850" cy="501650"/>
          </a:xfrm>
          <a:prstGeom prst="rect">
            <a:avLst/>
          </a:prstGeom>
          <a:noFill/>
          <a:ln w="9525">
            <a:noFill/>
          </a:ln>
        </p:spPr>
        <p:txBody>
          <a:bodyPr lIns="0" tIns="0" rIns="0" bIns="0" anchor="b" anchorCtr="0"/>
          <a:p>
            <a:pPr lvl="0" algn="r" eaLnBrk="1">
              <a:lnSpc>
                <a:spcPct val="95000"/>
              </a:lnSpc>
              <a:tabLst>
                <a:tab pos="723900" algn="l"/>
                <a:tab pos="1447800" algn="l"/>
                <a:tab pos="2171700" algn="l"/>
                <a:tab pos="2895600" algn="l"/>
              </a:tabLst>
            </a:pPr>
            <a:fld id="{9A0DB2DC-4C9A-4742-B13C-FB6460FD3503}" type="slidenum">
              <a:rPr lang="en-US" altLang="en-US" sz="1400" dirty="0">
                <a:solidFill>
                  <a:srgbClr val="000000"/>
                </a:solidFill>
                <a:latin typeface="Times New Roman" panose="02020603050405020304" pitchFamily="18" charset="0"/>
                <a:cs typeface="Lucida Sans Unicode" panose="020B0602030504020204" pitchFamily="34" charset="0"/>
              </a:rPr>
            </a:fld>
            <a:endParaRPr lang="en-US" altLang="en-US" sz="1400" dirty="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endParaRPr>
          </a:p>
        </p:txBody>
      </p:sp>
      <p:sp>
        <p:nvSpPr>
          <p:cNvPr id="52227" name="Rectangle 1"/>
          <p:cNvSpPr>
            <a:spLocks noTextEdit="1"/>
          </p:cNvSpPr>
          <p:nvPr>
            <p:ph type="sldImg"/>
          </p:nvPr>
        </p:nvSpPr>
        <p:spPr>
          <a:xfrm>
            <a:off x="1371600" y="763588"/>
            <a:ext cx="5029200" cy="3771900"/>
          </a:xfrm>
          <a:solidFill>
            <a:srgbClr val="FFFFFF">
              <a:alpha val="100000"/>
            </a:srgbClr>
          </a:solidFill>
          <a:ln>
            <a:solidFill>
              <a:srgbClr val="000000">
                <a:alpha val="100000"/>
              </a:srgbClr>
            </a:solidFill>
            <a:miter lim="800000"/>
          </a:ln>
        </p:spPr>
      </p:sp>
      <p:sp>
        <p:nvSpPr>
          <p:cNvPr id="52228" name="Rectangle 2"/>
          <p:cNvSpPr/>
          <p:nvPr>
            <p:ph type="body" idx="1"/>
          </p:nvPr>
        </p:nvSpPr>
        <p:spPr>
          <a:xfrm>
            <a:off x="777875" y="4776788"/>
            <a:ext cx="6218238" cy="4525962"/>
          </a:xfrm>
          <a:ln/>
        </p:spPr>
        <p:txBody>
          <a:bodyPr wrap="none" lIns="0" tIns="0" rIns="0" bIns="0" anchor="ctr" anchorCtr="0"/>
          <a:p>
            <a:pPr lvl="0"/>
            <a:endParaRPr lang="en-US"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Rectangle 6"/>
          <p:cNvSpPr txBox="1">
            <a:spLocks noGrp="1"/>
          </p:cNvSpPr>
          <p:nvPr>
            <p:ph type="sldNum" sz="quarter"/>
          </p:nvPr>
        </p:nvSpPr>
        <p:spPr>
          <a:xfrm>
            <a:off x="4398963" y="9555163"/>
            <a:ext cx="3371850" cy="501650"/>
          </a:xfrm>
          <a:prstGeom prst="rect">
            <a:avLst/>
          </a:prstGeom>
          <a:noFill/>
          <a:ln w="9525">
            <a:noFill/>
          </a:ln>
        </p:spPr>
        <p:txBody>
          <a:bodyPr lIns="0" tIns="0" rIns="0" bIns="0" anchor="b" anchorCtr="0"/>
          <a:p>
            <a:pPr lvl="0" algn="r" eaLnBrk="1">
              <a:lnSpc>
                <a:spcPct val="95000"/>
              </a:lnSpc>
              <a:tabLst>
                <a:tab pos="723900" algn="l"/>
                <a:tab pos="1447800" algn="l"/>
                <a:tab pos="2171700" algn="l"/>
                <a:tab pos="2895600" algn="l"/>
              </a:tabLst>
            </a:pPr>
            <a:fld id="{9A0DB2DC-4C9A-4742-B13C-FB6460FD3503}" type="slidenum">
              <a:rPr lang="en-US" altLang="en-US" sz="1400" dirty="0">
                <a:solidFill>
                  <a:srgbClr val="000000"/>
                </a:solidFill>
                <a:latin typeface="Times New Roman" panose="02020603050405020304" pitchFamily="18" charset="0"/>
                <a:cs typeface="Lucida Sans Unicode" panose="020B0602030504020204" pitchFamily="34" charset="0"/>
              </a:rPr>
            </a:fld>
            <a:endParaRPr lang="en-US" altLang="en-US" sz="1400" dirty="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endParaRPr>
          </a:p>
        </p:txBody>
      </p:sp>
      <p:sp>
        <p:nvSpPr>
          <p:cNvPr id="54275" name="Rectangle 2"/>
          <p:cNvSpPr>
            <a:spLocks noGrp="1" noTextEdit="1"/>
          </p:cNvSpPr>
          <p:nvPr>
            <p:ph type="sldImg"/>
          </p:nvPr>
        </p:nvSpPr>
        <p:spPr>
          <a:xfrm>
            <a:off x="1363663" y="849313"/>
            <a:ext cx="4972050" cy="3729037"/>
          </a:xfrm>
          <a:ln/>
        </p:spPr>
      </p:sp>
      <p:sp>
        <p:nvSpPr>
          <p:cNvPr id="54276" name="Rectangle 3"/>
          <p:cNvSpPr>
            <a:spLocks noGrp="1"/>
          </p:cNvSpPr>
          <p:nvPr>
            <p:ph type="body" idx="1"/>
          </p:nvPr>
        </p:nvSpPr>
        <p:spPr>
          <a:xfrm>
            <a:off x="801688" y="4816475"/>
            <a:ext cx="6132512" cy="4505325"/>
          </a:xfrm>
          <a:ln/>
        </p:spPr>
        <p:txBody>
          <a:bodyPr wrap="square" lIns="0" tIns="0" rIns="0" bIns="0" anchor="t" anchorCtr="0"/>
          <a:p>
            <a:pPr lvl="0"/>
            <a:r>
              <a:rPr lang="en-US" altLang="en-US" dirty="0"/>
              <a:t>Normally, nothing needs to be done to close a </a:t>
            </a:r>
            <a:r>
              <a:rPr lang="en-US" altLang="en-US" dirty="0">
                <a:latin typeface="Courier New" panose="02070309020205020404" pitchFamily="49" charset="0"/>
              </a:rPr>
              <a:t>ResultSet</a:t>
            </a:r>
            <a:r>
              <a:rPr lang="en-US" altLang="en-US" dirty="0"/>
              <a:t> object; it is automatically closed by the </a:t>
            </a:r>
            <a:r>
              <a:rPr lang="en-US" altLang="en-US" dirty="0">
                <a:latin typeface="Courier New" panose="02070309020205020404" pitchFamily="49" charset="0"/>
              </a:rPr>
              <a:t>Statement</a:t>
            </a:r>
            <a:r>
              <a:rPr lang="en-US" altLang="en-US" dirty="0"/>
              <a:t> object that generated it when that </a:t>
            </a:r>
            <a:r>
              <a:rPr lang="en-US" altLang="en-US" dirty="0">
                <a:latin typeface="Courier New" panose="02070309020205020404" pitchFamily="49" charset="0"/>
              </a:rPr>
              <a:t>Statement</a:t>
            </a:r>
            <a:r>
              <a:rPr lang="en-US" altLang="en-US" dirty="0"/>
              <a:t> object is closed, is re-executed, or is used to retrieve the next result from a sequence of multiple results. The method </a:t>
            </a:r>
            <a:r>
              <a:rPr lang="en-US" altLang="en-US" dirty="0">
                <a:latin typeface="Courier New" panose="02070309020205020404" pitchFamily="49" charset="0"/>
              </a:rPr>
              <a:t>close</a:t>
            </a:r>
            <a:r>
              <a:rPr lang="en-US" altLang="en-US" dirty="0"/>
              <a:t> is provided so that a </a:t>
            </a:r>
            <a:r>
              <a:rPr lang="en-US" altLang="en-US" dirty="0">
                <a:latin typeface="Courier New" panose="02070309020205020404" pitchFamily="49" charset="0"/>
              </a:rPr>
              <a:t>ResultSet</a:t>
            </a:r>
            <a:r>
              <a:rPr lang="en-US" altLang="en-US" dirty="0"/>
              <a:t> object can be closed explicitly, thereby immediately releasing the resources held by the </a:t>
            </a:r>
            <a:r>
              <a:rPr lang="en-US" altLang="en-US" dirty="0">
                <a:latin typeface="Courier New" panose="02070309020205020404" pitchFamily="49" charset="0"/>
              </a:rPr>
              <a:t>ResultSet</a:t>
            </a:r>
            <a:r>
              <a:rPr lang="en-US" altLang="en-US" dirty="0"/>
              <a:t> object. This could be necessary when several statements are being used and the automatic close does not occur soon enough to prevent database resource conflicts. </a:t>
            </a:r>
            <a:endParaRPr lang="en-US" altLang="en-US" dirty="0"/>
          </a:p>
          <a:p>
            <a:pPr lvl="0"/>
            <a:endParaRPr lang="en-US"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2" name="Rectangle 6"/>
          <p:cNvSpPr txBox="1">
            <a:spLocks noGrp="1"/>
          </p:cNvSpPr>
          <p:nvPr>
            <p:ph type="sldNum" sz="quarter"/>
          </p:nvPr>
        </p:nvSpPr>
        <p:spPr>
          <a:xfrm>
            <a:off x="4398963" y="9555163"/>
            <a:ext cx="3371850" cy="501650"/>
          </a:xfrm>
          <a:prstGeom prst="rect">
            <a:avLst/>
          </a:prstGeom>
          <a:noFill/>
          <a:ln w="9525">
            <a:noFill/>
          </a:ln>
        </p:spPr>
        <p:txBody>
          <a:bodyPr lIns="0" tIns="0" rIns="0" bIns="0" anchor="b" anchorCtr="0"/>
          <a:p>
            <a:pPr lvl="0" algn="r" eaLnBrk="1">
              <a:lnSpc>
                <a:spcPct val="95000"/>
              </a:lnSpc>
              <a:tabLst>
                <a:tab pos="723900" algn="l"/>
                <a:tab pos="1447800" algn="l"/>
                <a:tab pos="2171700" algn="l"/>
                <a:tab pos="2895600" algn="l"/>
              </a:tabLst>
            </a:pPr>
            <a:fld id="{9A0DB2DC-4C9A-4742-B13C-FB6460FD3503}" type="slidenum">
              <a:rPr lang="en-US" altLang="en-US" sz="1400" dirty="0">
                <a:solidFill>
                  <a:srgbClr val="000000"/>
                </a:solidFill>
                <a:latin typeface="Times New Roman" panose="02020603050405020304" pitchFamily="18" charset="0"/>
                <a:cs typeface="Lucida Sans Unicode" panose="020B0602030504020204" pitchFamily="34" charset="0"/>
              </a:rPr>
            </a:fld>
            <a:endParaRPr lang="en-US" altLang="en-US" sz="1400" dirty="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endParaRPr>
          </a:p>
        </p:txBody>
      </p:sp>
      <p:sp>
        <p:nvSpPr>
          <p:cNvPr id="56323" name="Rectangle 2"/>
          <p:cNvSpPr/>
          <p:nvPr/>
        </p:nvSpPr>
        <p:spPr>
          <a:xfrm>
            <a:off x="4403725" y="-1587"/>
            <a:ext cx="3370263" cy="501650"/>
          </a:xfrm>
          <a:prstGeom prst="rect">
            <a:avLst/>
          </a:prstGeom>
          <a:noFill/>
          <a:ln w="9525">
            <a:noFill/>
          </a:ln>
        </p:spPr>
        <p:txBody>
          <a:bodyPr wrap="none" anchor="ctr" anchorCtr="0"/>
          <a:p>
            <a:pPr lvl="0" eaLnBrk="1"/>
            <a:endParaRPr lang="en-US" altLang="en-US" dirty="0"/>
          </a:p>
        </p:txBody>
      </p:sp>
      <p:sp>
        <p:nvSpPr>
          <p:cNvPr id="56324" name="Rectangle 3"/>
          <p:cNvSpPr/>
          <p:nvPr/>
        </p:nvSpPr>
        <p:spPr>
          <a:xfrm>
            <a:off x="-1587" y="9548813"/>
            <a:ext cx="3367087" cy="509587"/>
          </a:xfrm>
          <a:prstGeom prst="rect">
            <a:avLst/>
          </a:prstGeom>
          <a:noFill/>
          <a:ln w="9525">
            <a:noFill/>
          </a:ln>
        </p:spPr>
        <p:txBody>
          <a:bodyPr wrap="none" anchor="ctr" anchorCtr="0"/>
          <a:p>
            <a:pPr lvl="0" eaLnBrk="1"/>
            <a:endParaRPr lang="en-US" altLang="en-US" dirty="0"/>
          </a:p>
        </p:txBody>
      </p:sp>
      <p:sp>
        <p:nvSpPr>
          <p:cNvPr id="56325" name="Rectangle 4"/>
          <p:cNvSpPr/>
          <p:nvPr/>
        </p:nvSpPr>
        <p:spPr>
          <a:xfrm>
            <a:off x="-1587" y="-1587"/>
            <a:ext cx="3367087" cy="501650"/>
          </a:xfrm>
          <a:prstGeom prst="rect">
            <a:avLst/>
          </a:prstGeom>
          <a:noFill/>
          <a:ln w="9525">
            <a:noFill/>
          </a:ln>
        </p:spPr>
        <p:txBody>
          <a:bodyPr wrap="none" anchor="ctr" anchorCtr="0"/>
          <a:p>
            <a:pPr lvl="0" eaLnBrk="1"/>
            <a:endParaRPr lang="en-US" altLang="en-US" dirty="0"/>
          </a:p>
        </p:txBody>
      </p:sp>
      <p:sp>
        <p:nvSpPr>
          <p:cNvPr id="56326" name="Rectangle 5"/>
          <p:cNvSpPr/>
          <p:nvPr/>
        </p:nvSpPr>
        <p:spPr>
          <a:xfrm>
            <a:off x="4403725" y="-1587"/>
            <a:ext cx="3370263" cy="501650"/>
          </a:xfrm>
          <a:prstGeom prst="rect">
            <a:avLst/>
          </a:prstGeom>
          <a:noFill/>
          <a:ln w="9525">
            <a:noFill/>
          </a:ln>
        </p:spPr>
        <p:txBody>
          <a:bodyPr wrap="none" anchor="ctr" anchorCtr="0"/>
          <a:p>
            <a:pPr lvl="0" eaLnBrk="1"/>
            <a:endParaRPr lang="en-US" altLang="en-US" dirty="0"/>
          </a:p>
        </p:txBody>
      </p:sp>
      <p:sp>
        <p:nvSpPr>
          <p:cNvPr id="56327" name="Rectangle 6"/>
          <p:cNvSpPr/>
          <p:nvPr/>
        </p:nvSpPr>
        <p:spPr>
          <a:xfrm>
            <a:off x="-1587" y="9548813"/>
            <a:ext cx="3367087" cy="509587"/>
          </a:xfrm>
          <a:prstGeom prst="rect">
            <a:avLst/>
          </a:prstGeom>
          <a:noFill/>
          <a:ln w="9525">
            <a:noFill/>
          </a:ln>
        </p:spPr>
        <p:txBody>
          <a:bodyPr wrap="none" anchor="ctr" anchorCtr="0"/>
          <a:p>
            <a:pPr lvl="0" eaLnBrk="1"/>
            <a:endParaRPr lang="en-US" altLang="en-US" dirty="0"/>
          </a:p>
        </p:txBody>
      </p:sp>
      <p:sp>
        <p:nvSpPr>
          <p:cNvPr id="56328" name="Rectangle 7"/>
          <p:cNvSpPr/>
          <p:nvPr/>
        </p:nvSpPr>
        <p:spPr>
          <a:xfrm>
            <a:off x="-1587" y="-1587"/>
            <a:ext cx="3367087" cy="501650"/>
          </a:xfrm>
          <a:prstGeom prst="rect">
            <a:avLst/>
          </a:prstGeom>
          <a:noFill/>
          <a:ln w="9525">
            <a:noFill/>
          </a:ln>
        </p:spPr>
        <p:txBody>
          <a:bodyPr wrap="none" anchor="ctr" anchorCtr="0"/>
          <a:p>
            <a:pPr lvl="0" eaLnBrk="1"/>
            <a:endParaRPr lang="en-US" altLang="en-US" dirty="0"/>
          </a:p>
        </p:txBody>
      </p:sp>
      <p:sp>
        <p:nvSpPr>
          <p:cNvPr id="56329" name="Rectangle 8"/>
          <p:cNvSpPr>
            <a:spLocks noGrp="1"/>
          </p:cNvSpPr>
          <p:nvPr>
            <p:ph type="body" idx="1"/>
          </p:nvPr>
        </p:nvSpPr>
        <p:spPr>
          <a:xfrm>
            <a:off x="173038" y="5173663"/>
            <a:ext cx="6946900" cy="4179887"/>
          </a:xfrm>
          <a:ln/>
        </p:spPr>
        <p:txBody>
          <a:bodyPr wrap="square" lIns="98917" tIns="50297" rIns="98917" bIns="50297" anchor="t" anchorCtr="0"/>
          <a:p>
            <a:pPr lvl="0" algn="just">
              <a:lnSpc>
                <a:spcPct val="90000"/>
              </a:lnSpc>
            </a:pPr>
            <a:r>
              <a:rPr lang="en-US" altLang="en-US" dirty="0"/>
              <a:t>            Summary of JDBC Classes</a:t>
            </a:r>
            <a:endParaRPr lang="en-US" altLang="en-US" dirty="0"/>
          </a:p>
          <a:p>
            <a:pPr lvl="1" algn="just">
              <a:lnSpc>
                <a:spcPct val="90000"/>
              </a:lnSpc>
            </a:pPr>
            <a:r>
              <a:rPr lang="en-US" altLang="en-US" b="1" dirty="0">
                <a:latin typeface="Courier New" panose="02070309020205020404" pitchFamily="49" charset="0"/>
              </a:rPr>
              <a:t>DriverManager</a:t>
            </a:r>
            <a:endParaRPr lang="en-US" altLang="en-US" dirty="0"/>
          </a:p>
          <a:p>
            <a:pPr lvl="1" algn="just">
              <a:lnSpc>
                <a:spcPct val="90000"/>
              </a:lnSpc>
            </a:pPr>
            <a:r>
              <a:rPr lang="en-US" altLang="en-US" dirty="0">
                <a:latin typeface="Courier New" panose="02070309020205020404" pitchFamily="49" charset="0"/>
              </a:rPr>
              <a:t>DriverManager</a:t>
            </a:r>
            <a:r>
              <a:rPr lang="en-US" altLang="en-US" dirty="0"/>
              <a:t> provides access to registered JDBC drivers. </a:t>
            </a:r>
            <a:r>
              <a:rPr lang="en-US" altLang="en-US" dirty="0">
                <a:latin typeface="Courier New" panose="02070309020205020404" pitchFamily="49" charset="0"/>
              </a:rPr>
              <a:t>DriverManager</a:t>
            </a:r>
            <a:r>
              <a:rPr lang="en-US" altLang="en-US" dirty="0"/>
              <a:t> hands out connections to a specified data source through its </a:t>
            </a:r>
            <a:r>
              <a:rPr lang="en-US" altLang="en-US" dirty="0">
                <a:latin typeface="Courier New" panose="02070309020205020404" pitchFamily="49" charset="0"/>
              </a:rPr>
              <a:t>getConnection()</a:t>
            </a:r>
            <a:r>
              <a:rPr lang="en-US" altLang="en-US" dirty="0"/>
              <a:t> method. </a:t>
            </a:r>
            <a:endParaRPr lang="en-US" altLang="en-US" dirty="0"/>
          </a:p>
          <a:p>
            <a:pPr lvl="1" algn="just">
              <a:lnSpc>
                <a:spcPct val="90000"/>
              </a:lnSpc>
            </a:pPr>
            <a:r>
              <a:rPr lang="en-US" altLang="en-US" b="1" dirty="0">
                <a:latin typeface="Courier New" panose="02070309020205020404" pitchFamily="49" charset="0"/>
              </a:rPr>
              <a:t>Connection</a:t>
            </a:r>
            <a:endParaRPr lang="en-US" altLang="en-US" dirty="0"/>
          </a:p>
          <a:p>
            <a:pPr lvl="1" algn="just">
              <a:lnSpc>
                <a:spcPct val="90000"/>
              </a:lnSpc>
            </a:pPr>
            <a:r>
              <a:rPr lang="en-US" altLang="en-US" dirty="0"/>
              <a:t>The </a:t>
            </a:r>
            <a:r>
              <a:rPr lang="en-US" altLang="en-US" dirty="0">
                <a:latin typeface="Courier New" panose="02070309020205020404" pitchFamily="49" charset="0"/>
              </a:rPr>
              <a:t>Connection</a:t>
            </a:r>
            <a:r>
              <a:rPr lang="en-US" altLang="en-US" dirty="0"/>
              <a:t> class is provided by the JDBC driver, as are all subsequent classes mentioned. A </a:t>
            </a:r>
            <a:r>
              <a:rPr lang="en-US" altLang="en-US" dirty="0">
                <a:latin typeface="Courier New" panose="02070309020205020404" pitchFamily="49" charset="0"/>
              </a:rPr>
              <a:t>Connection</a:t>
            </a:r>
            <a:r>
              <a:rPr lang="en-US" altLang="en-US" dirty="0"/>
              <a:t> object represents a session with a database and is used to create a </a:t>
            </a:r>
            <a:r>
              <a:rPr lang="en-US" altLang="en-US" dirty="0">
                <a:latin typeface="Courier New" panose="02070309020205020404" pitchFamily="49" charset="0"/>
              </a:rPr>
              <a:t>Statement</a:t>
            </a:r>
            <a:r>
              <a:rPr lang="en-US" altLang="en-US" dirty="0"/>
              <a:t> object, using </a:t>
            </a:r>
            <a:r>
              <a:rPr lang="en-US" altLang="en-US" dirty="0">
                <a:latin typeface="Courier New" panose="02070309020205020404" pitchFamily="49" charset="0"/>
              </a:rPr>
              <a:t>Connection.createStatement()</a:t>
            </a:r>
            <a:r>
              <a:rPr lang="en-US" altLang="en-US" dirty="0"/>
              <a:t>.</a:t>
            </a:r>
            <a:endParaRPr lang="en-US" altLang="en-US" dirty="0"/>
          </a:p>
          <a:p>
            <a:pPr lvl="1" algn="just">
              <a:lnSpc>
                <a:spcPct val="90000"/>
              </a:lnSpc>
            </a:pPr>
            <a:r>
              <a:rPr lang="en-US" altLang="en-US" b="1" dirty="0">
                <a:latin typeface="Courier New" panose="02070309020205020404" pitchFamily="49" charset="0"/>
              </a:rPr>
              <a:t>Statement</a:t>
            </a:r>
            <a:endParaRPr lang="en-US" altLang="en-US" dirty="0"/>
          </a:p>
          <a:p>
            <a:pPr lvl="1" algn="just">
              <a:lnSpc>
                <a:spcPct val="90000"/>
              </a:lnSpc>
            </a:pPr>
            <a:r>
              <a:rPr lang="en-US" altLang="en-US" dirty="0"/>
              <a:t>The </a:t>
            </a:r>
            <a:r>
              <a:rPr lang="en-US" altLang="en-US" dirty="0">
                <a:latin typeface="Courier New" panose="02070309020205020404" pitchFamily="49" charset="0"/>
              </a:rPr>
              <a:t>Statement</a:t>
            </a:r>
            <a:r>
              <a:rPr lang="en-US" altLang="en-US" dirty="0"/>
              <a:t> class executes SQL statements. For example, queries can be executed using the </a:t>
            </a:r>
            <a:r>
              <a:rPr lang="en-US" altLang="en-US" dirty="0">
                <a:latin typeface="Courier New" panose="02070309020205020404" pitchFamily="49" charset="0"/>
              </a:rPr>
              <a:t>executeQuery()</a:t>
            </a:r>
            <a:r>
              <a:rPr lang="en-US" altLang="en-US" dirty="0"/>
              <a:t> method and the results are wrapped up in a </a:t>
            </a:r>
            <a:r>
              <a:rPr lang="en-US" altLang="en-US" dirty="0">
                <a:latin typeface="Courier New" panose="02070309020205020404" pitchFamily="49" charset="0"/>
              </a:rPr>
              <a:t>ResultSet</a:t>
            </a:r>
            <a:r>
              <a:rPr lang="en-US" altLang="en-US" dirty="0"/>
              <a:t> object. </a:t>
            </a:r>
            <a:endParaRPr lang="en-US" altLang="en-US" dirty="0"/>
          </a:p>
          <a:p>
            <a:pPr lvl="1" algn="just">
              <a:lnSpc>
                <a:spcPct val="90000"/>
              </a:lnSpc>
            </a:pPr>
            <a:r>
              <a:rPr lang="en-US" altLang="en-US" b="1" dirty="0">
                <a:latin typeface="Courier New" panose="02070309020205020404" pitchFamily="49" charset="0"/>
              </a:rPr>
              <a:t>ResultSet</a:t>
            </a:r>
            <a:endParaRPr lang="en-US" altLang="en-US" dirty="0"/>
          </a:p>
          <a:p>
            <a:pPr lvl="1" algn="just">
              <a:lnSpc>
                <a:spcPct val="90000"/>
              </a:lnSpc>
            </a:pPr>
            <a:r>
              <a:rPr lang="en-US" altLang="en-US" dirty="0"/>
              <a:t>JDBC returns the results of a query in a </a:t>
            </a:r>
            <a:r>
              <a:rPr lang="en-US" altLang="en-US" dirty="0">
                <a:latin typeface="Courier New" panose="02070309020205020404" pitchFamily="49" charset="0"/>
              </a:rPr>
              <a:t>ResultSet</a:t>
            </a:r>
            <a:r>
              <a:rPr lang="en-US" altLang="en-US" dirty="0"/>
              <a:t> object. A </a:t>
            </a:r>
            <a:r>
              <a:rPr lang="en-US" altLang="en-US" dirty="0">
                <a:latin typeface="Courier New" panose="02070309020205020404" pitchFamily="49" charset="0"/>
              </a:rPr>
              <a:t>ResultSet</a:t>
            </a:r>
            <a:r>
              <a:rPr lang="en-US" altLang="en-US" dirty="0"/>
              <a:t> object maintains a cursor pointing to its current row of data. The </a:t>
            </a:r>
            <a:r>
              <a:rPr lang="en-US" altLang="en-US" dirty="0">
                <a:latin typeface="Courier New" panose="02070309020205020404" pitchFamily="49" charset="0"/>
              </a:rPr>
              <a:t>next()</a:t>
            </a:r>
            <a:r>
              <a:rPr lang="en-US" altLang="en-US" dirty="0"/>
              <a:t> method moves the cursor to the next row. The </a:t>
            </a:r>
            <a:r>
              <a:rPr lang="en-US" altLang="en-US" dirty="0">
                <a:latin typeface="Courier New" panose="02070309020205020404" pitchFamily="49" charset="0"/>
              </a:rPr>
              <a:t>ResultSet</a:t>
            </a:r>
            <a:r>
              <a:rPr lang="en-US" altLang="en-US" dirty="0"/>
              <a:t> class has </a:t>
            </a:r>
            <a:r>
              <a:rPr lang="en-US" altLang="en-US" dirty="0">
                <a:latin typeface="Courier New" panose="02070309020205020404" pitchFamily="49" charset="0"/>
              </a:rPr>
              <a:t>get</a:t>
            </a:r>
            <a:r>
              <a:rPr lang="en-US" altLang="en-US" i="1" dirty="0">
                <a:latin typeface="Courier New" panose="02070309020205020404" pitchFamily="49" charset="0"/>
              </a:rPr>
              <a:t>XXX</a:t>
            </a:r>
            <a:r>
              <a:rPr lang="en-US" altLang="en-US" dirty="0">
                <a:latin typeface="Courier New" panose="02070309020205020404" pitchFamily="49" charset="0"/>
              </a:rPr>
              <a:t>()</a:t>
            </a:r>
            <a:r>
              <a:rPr lang="en-US" altLang="en-US" dirty="0"/>
              <a:t> methods to retrieve the columns in the current row. </a:t>
            </a:r>
            <a:endParaRPr lang="en-US" altLang="en-US" dirty="0"/>
          </a:p>
          <a:p>
            <a:pPr lvl="1" algn="just">
              <a:lnSpc>
                <a:spcPct val="90000"/>
              </a:lnSpc>
            </a:pPr>
            <a:r>
              <a:rPr lang="en-US" altLang="en-US" b="1" dirty="0">
                <a:latin typeface="Courier New" panose="02070309020205020404" pitchFamily="49" charset="0"/>
              </a:rPr>
              <a:t>DatabaseMetaData</a:t>
            </a:r>
            <a:r>
              <a:rPr lang="en-US" altLang="en-US" b="1" dirty="0"/>
              <a:t> and </a:t>
            </a:r>
            <a:r>
              <a:rPr lang="en-US" altLang="en-US" b="1" dirty="0">
                <a:latin typeface="Courier New" panose="02070309020205020404" pitchFamily="49" charset="0"/>
              </a:rPr>
              <a:t>ResultSetMetaData</a:t>
            </a:r>
            <a:endParaRPr lang="en-US" altLang="en-US" dirty="0"/>
          </a:p>
          <a:p>
            <a:pPr lvl="1" algn="just">
              <a:lnSpc>
                <a:spcPct val="90000"/>
              </a:lnSpc>
            </a:pPr>
            <a:r>
              <a:rPr lang="en-US" altLang="en-US" dirty="0"/>
              <a:t>The </a:t>
            </a:r>
            <a:r>
              <a:rPr lang="en-US" altLang="en-US" dirty="0">
                <a:latin typeface="Courier New" panose="02070309020205020404" pitchFamily="49" charset="0"/>
              </a:rPr>
              <a:t>DatabaseMetaData</a:t>
            </a:r>
            <a:r>
              <a:rPr lang="en-US" altLang="en-US" dirty="0"/>
              <a:t> and </a:t>
            </a:r>
            <a:r>
              <a:rPr lang="en-US" altLang="en-US" dirty="0">
                <a:latin typeface="Courier New" panose="02070309020205020404" pitchFamily="49" charset="0"/>
              </a:rPr>
              <a:t>ResultSetMetaData</a:t>
            </a:r>
            <a:r>
              <a:rPr lang="en-US" altLang="en-US" dirty="0"/>
              <a:t> classes return metadata about the database and </a:t>
            </a:r>
            <a:r>
              <a:rPr lang="en-US" altLang="en-US" dirty="0">
                <a:latin typeface="Courier New" panose="02070309020205020404" pitchFamily="49" charset="0"/>
              </a:rPr>
              <a:t>ResultSet</a:t>
            </a:r>
            <a:r>
              <a:rPr lang="en-US" altLang="en-US" dirty="0"/>
              <a:t>, respectively. Call </a:t>
            </a:r>
            <a:r>
              <a:rPr lang="en-US" altLang="en-US" dirty="0">
                <a:latin typeface="Courier New" panose="02070309020205020404" pitchFamily="49" charset="0"/>
              </a:rPr>
              <a:t>getMetaData()</a:t>
            </a:r>
            <a:r>
              <a:rPr lang="en-US" altLang="en-US" dirty="0"/>
              <a:t> on the </a:t>
            </a:r>
            <a:r>
              <a:rPr lang="en-US" altLang="en-US" dirty="0">
                <a:latin typeface="Courier New" panose="02070309020205020404" pitchFamily="49" charset="0"/>
              </a:rPr>
              <a:t>Connection</a:t>
            </a:r>
            <a:r>
              <a:rPr lang="en-US" altLang="en-US" dirty="0"/>
              <a:t> object or the </a:t>
            </a:r>
            <a:r>
              <a:rPr lang="en-US" altLang="en-US" dirty="0">
                <a:latin typeface="Courier New" panose="02070309020205020404" pitchFamily="49" charset="0"/>
              </a:rPr>
              <a:t>ResultSet</a:t>
            </a:r>
            <a:r>
              <a:rPr lang="en-US" altLang="en-US" dirty="0"/>
              <a:t> object.</a:t>
            </a:r>
            <a:endParaRPr lang="en-US" altLang="en-US" dirty="0"/>
          </a:p>
        </p:txBody>
      </p:sp>
      <p:sp>
        <p:nvSpPr>
          <p:cNvPr id="56330" name="Rectangle 9"/>
          <p:cNvSpPr>
            <a:spLocks noGrp="1" noTextEdit="1"/>
          </p:cNvSpPr>
          <p:nvPr>
            <p:ph type="sldImg"/>
          </p:nvPr>
        </p:nvSpPr>
        <p:spPr>
          <a:xfrm>
            <a:off x="1041400" y="825500"/>
            <a:ext cx="5678488" cy="4259263"/>
          </a:xfrm>
          <a:ln w="12700">
            <a:solidFill>
              <a:schemeClr val="tx1">
                <a:alpha val="100000"/>
              </a:schemeClr>
            </a:solidFill>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5362" name="Rectangle 6"/>
          <p:cNvSpPr txBox="1">
            <a:spLocks noGrp="1"/>
          </p:cNvSpPr>
          <p:nvPr>
            <p:ph type="sldNum" sz="quarter"/>
          </p:nvPr>
        </p:nvSpPr>
        <p:spPr>
          <a:xfrm>
            <a:off x="4398963" y="9555163"/>
            <a:ext cx="3371850" cy="501650"/>
          </a:xfrm>
          <a:prstGeom prst="rect">
            <a:avLst/>
          </a:prstGeom>
          <a:noFill/>
          <a:ln w="9525">
            <a:noFill/>
          </a:ln>
        </p:spPr>
        <p:txBody>
          <a:bodyPr lIns="0" tIns="0" rIns="0" bIns="0" anchor="b" anchorCtr="0"/>
          <a:p>
            <a:pPr lvl="0" algn="r" eaLnBrk="1">
              <a:lnSpc>
                <a:spcPct val="95000"/>
              </a:lnSpc>
              <a:tabLst>
                <a:tab pos="723900" algn="l"/>
                <a:tab pos="1447800" algn="l"/>
                <a:tab pos="2171700" algn="l"/>
                <a:tab pos="2895600" algn="l"/>
              </a:tabLst>
            </a:pPr>
            <a:fld id="{9A0DB2DC-4C9A-4742-B13C-FB6460FD3503}" type="slidenum">
              <a:rPr lang="en-US" altLang="en-US" sz="1400" dirty="0">
                <a:solidFill>
                  <a:srgbClr val="000000"/>
                </a:solidFill>
                <a:latin typeface="Times New Roman" panose="02020603050405020304" pitchFamily="18" charset="0"/>
                <a:cs typeface="Lucida Sans Unicode" panose="020B0602030504020204" pitchFamily="34" charset="0"/>
              </a:rPr>
            </a:fld>
            <a:endParaRPr lang="en-US" altLang="en-US" sz="1400" dirty="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endParaRPr>
          </a:p>
        </p:txBody>
      </p:sp>
      <p:sp>
        <p:nvSpPr>
          <p:cNvPr id="15363" name="Rectangle 1"/>
          <p:cNvSpPr>
            <a:spLocks noTextEdit="1"/>
          </p:cNvSpPr>
          <p:nvPr>
            <p:ph type="sldImg"/>
          </p:nvPr>
        </p:nvSpPr>
        <p:spPr>
          <a:xfrm>
            <a:off x="1371600" y="763588"/>
            <a:ext cx="5029200" cy="3771900"/>
          </a:xfrm>
          <a:solidFill>
            <a:srgbClr val="FFFFFF">
              <a:alpha val="100000"/>
            </a:srgbClr>
          </a:solidFill>
          <a:ln>
            <a:solidFill>
              <a:srgbClr val="000000">
                <a:alpha val="100000"/>
              </a:srgbClr>
            </a:solidFill>
            <a:miter lim="800000"/>
          </a:ln>
        </p:spPr>
      </p:sp>
      <p:sp>
        <p:nvSpPr>
          <p:cNvPr id="15364" name="Rectangle 2"/>
          <p:cNvSpPr/>
          <p:nvPr>
            <p:ph type="body" idx="1"/>
          </p:nvPr>
        </p:nvSpPr>
        <p:spPr>
          <a:xfrm>
            <a:off x="777875" y="4776788"/>
            <a:ext cx="6218238" cy="4525962"/>
          </a:xfrm>
          <a:ln/>
        </p:spPr>
        <p:txBody>
          <a:bodyPr wrap="none" lIns="0" tIns="0" rIns="0" bIns="0" anchor="ctr" anchorCtr="0"/>
          <a:p>
            <a:pPr lvl="0"/>
            <a:endParaRPr lang="en-US"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7410" name="Rectangle 6"/>
          <p:cNvSpPr txBox="1">
            <a:spLocks noGrp="1"/>
          </p:cNvSpPr>
          <p:nvPr>
            <p:ph type="sldNum" sz="quarter"/>
          </p:nvPr>
        </p:nvSpPr>
        <p:spPr>
          <a:xfrm>
            <a:off x="4398963" y="9555163"/>
            <a:ext cx="3371850" cy="501650"/>
          </a:xfrm>
          <a:prstGeom prst="rect">
            <a:avLst/>
          </a:prstGeom>
          <a:noFill/>
          <a:ln w="9525">
            <a:noFill/>
          </a:ln>
        </p:spPr>
        <p:txBody>
          <a:bodyPr lIns="0" tIns="0" rIns="0" bIns="0" anchor="b" anchorCtr="0"/>
          <a:p>
            <a:pPr lvl="0" algn="r" eaLnBrk="1">
              <a:lnSpc>
                <a:spcPct val="95000"/>
              </a:lnSpc>
              <a:tabLst>
                <a:tab pos="723900" algn="l"/>
                <a:tab pos="1447800" algn="l"/>
                <a:tab pos="2171700" algn="l"/>
                <a:tab pos="2895600" algn="l"/>
              </a:tabLst>
            </a:pPr>
            <a:fld id="{9A0DB2DC-4C9A-4742-B13C-FB6460FD3503}" type="slidenum">
              <a:rPr lang="en-US" altLang="en-US" sz="1400" dirty="0">
                <a:solidFill>
                  <a:srgbClr val="000000"/>
                </a:solidFill>
                <a:latin typeface="Times New Roman" panose="02020603050405020304" pitchFamily="18" charset="0"/>
                <a:cs typeface="Lucida Sans Unicode" panose="020B0602030504020204" pitchFamily="34" charset="0"/>
              </a:rPr>
            </a:fld>
            <a:endParaRPr lang="en-US" altLang="en-US" sz="1400" dirty="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endParaRPr>
          </a:p>
        </p:txBody>
      </p:sp>
      <p:sp>
        <p:nvSpPr>
          <p:cNvPr id="17411" name="Rectangle 1"/>
          <p:cNvSpPr>
            <a:spLocks noTextEdit="1"/>
          </p:cNvSpPr>
          <p:nvPr>
            <p:ph type="sldImg"/>
          </p:nvPr>
        </p:nvSpPr>
        <p:spPr>
          <a:xfrm>
            <a:off x="1371600" y="763588"/>
            <a:ext cx="5029200" cy="3771900"/>
          </a:xfrm>
          <a:solidFill>
            <a:srgbClr val="FFFFFF">
              <a:alpha val="100000"/>
            </a:srgbClr>
          </a:solidFill>
          <a:ln>
            <a:solidFill>
              <a:srgbClr val="000000">
                <a:alpha val="100000"/>
              </a:srgbClr>
            </a:solidFill>
            <a:miter lim="800000"/>
          </a:ln>
        </p:spPr>
      </p:sp>
      <p:sp>
        <p:nvSpPr>
          <p:cNvPr id="17412" name="Rectangle 2"/>
          <p:cNvSpPr/>
          <p:nvPr>
            <p:ph type="body" idx="1"/>
          </p:nvPr>
        </p:nvSpPr>
        <p:spPr>
          <a:xfrm>
            <a:off x="777875" y="4776788"/>
            <a:ext cx="6218238" cy="4525962"/>
          </a:xfrm>
          <a:ln/>
        </p:spPr>
        <p:txBody>
          <a:bodyPr wrap="none" lIns="0" tIns="0" rIns="0" bIns="0" anchor="ctr" anchorCtr="0"/>
          <a:p>
            <a:pPr lvl="0"/>
            <a:endParaRPr lang="en-US"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9458" name="Rectangle 6"/>
          <p:cNvSpPr txBox="1">
            <a:spLocks noGrp="1"/>
          </p:cNvSpPr>
          <p:nvPr>
            <p:ph type="sldNum" sz="quarter"/>
          </p:nvPr>
        </p:nvSpPr>
        <p:spPr>
          <a:xfrm>
            <a:off x="4398963" y="9555163"/>
            <a:ext cx="3371850" cy="501650"/>
          </a:xfrm>
          <a:prstGeom prst="rect">
            <a:avLst/>
          </a:prstGeom>
          <a:noFill/>
          <a:ln w="9525">
            <a:noFill/>
          </a:ln>
        </p:spPr>
        <p:txBody>
          <a:bodyPr lIns="0" tIns="0" rIns="0" bIns="0" anchor="b" anchorCtr="0"/>
          <a:p>
            <a:pPr lvl="0" algn="r" eaLnBrk="1">
              <a:lnSpc>
                <a:spcPct val="95000"/>
              </a:lnSpc>
              <a:tabLst>
                <a:tab pos="723900" algn="l"/>
                <a:tab pos="1447800" algn="l"/>
                <a:tab pos="2171700" algn="l"/>
                <a:tab pos="2895600" algn="l"/>
              </a:tabLst>
            </a:pPr>
            <a:fld id="{9A0DB2DC-4C9A-4742-B13C-FB6460FD3503}" type="slidenum">
              <a:rPr lang="en-US" altLang="en-US" sz="1400" dirty="0">
                <a:solidFill>
                  <a:srgbClr val="000000"/>
                </a:solidFill>
                <a:latin typeface="Times New Roman" panose="02020603050405020304" pitchFamily="18" charset="0"/>
                <a:cs typeface="Lucida Sans Unicode" panose="020B0602030504020204" pitchFamily="34" charset="0"/>
              </a:rPr>
            </a:fld>
            <a:endParaRPr lang="en-US" altLang="en-US" sz="1400" dirty="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endParaRPr>
          </a:p>
        </p:txBody>
      </p:sp>
      <p:sp>
        <p:nvSpPr>
          <p:cNvPr id="19459" name="Rectangle 1"/>
          <p:cNvSpPr>
            <a:spLocks noTextEdit="1"/>
          </p:cNvSpPr>
          <p:nvPr>
            <p:ph type="sldImg"/>
          </p:nvPr>
        </p:nvSpPr>
        <p:spPr>
          <a:xfrm>
            <a:off x="1371600" y="763588"/>
            <a:ext cx="5029200" cy="3771900"/>
          </a:xfrm>
          <a:solidFill>
            <a:srgbClr val="FFFFFF">
              <a:alpha val="100000"/>
            </a:srgbClr>
          </a:solidFill>
          <a:ln>
            <a:solidFill>
              <a:srgbClr val="000000">
                <a:alpha val="100000"/>
              </a:srgbClr>
            </a:solidFill>
            <a:miter lim="800000"/>
          </a:ln>
        </p:spPr>
      </p:sp>
      <p:sp>
        <p:nvSpPr>
          <p:cNvPr id="19460" name="Rectangle 2"/>
          <p:cNvSpPr/>
          <p:nvPr>
            <p:ph type="body" idx="1"/>
          </p:nvPr>
        </p:nvSpPr>
        <p:spPr>
          <a:xfrm>
            <a:off x="777875" y="4776788"/>
            <a:ext cx="6218238" cy="4525962"/>
          </a:xfrm>
          <a:ln/>
        </p:spPr>
        <p:txBody>
          <a:bodyPr wrap="none" lIns="0" tIns="0" rIns="0" bIns="0" anchor="ctr" anchorCtr="0"/>
          <a:p>
            <a:pPr lvl="0"/>
            <a:endParaRPr lang="en-US"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1506" name="Rectangle 6"/>
          <p:cNvSpPr txBox="1">
            <a:spLocks noGrp="1"/>
          </p:cNvSpPr>
          <p:nvPr>
            <p:ph type="sldNum" sz="quarter"/>
          </p:nvPr>
        </p:nvSpPr>
        <p:spPr>
          <a:xfrm>
            <a:off x="4398963" y="9555163"/>
            <a:ext cx="3371850" cy="501650"/>
          </a:xfrm>
          <a:prstGeom prst="rect">
            <a:avLst/>
          </a:prstGeom>
          <a:noFill/>
          <a:ln w="9525">
            <a:noFill/>
          </a:ln>
        </p:spPr>
        <p:txBody>
          <a:bodyPr lIns="0" tIns="0" rIns="0" bIns="0" anchor="b" anchorCtr="0"/>
          <a:p>
            <a:pPr lvl="0" algn="r" eaLnBrk="1">
              <a:lnSpc>
                <a:spcPct val="95000"/>
              </a:lnSpc>
              <a:tabLst>
                <a:tab pos="723900" algn="l"/>
                <a:tab pos="1447800" algn="l"/>
                <a:tab pos="2171700" algn="l"/>
                <a:tab pos="2895600" algn="l"/>
              </a:tabLst>
            </a:pPr>
            <a:fld id="{9A0DB2DC-4C9A-4742-B13C-FB6460FD3503}" type="slidenum">
              <a:rPr lang="en-US" altLang="en-US" sz="1400" dirty="0">
                <a:solidFill>
                  <a:srgbClr val="000000"/>
                </a:solidFill>
                <a:latin typeface="Times New Roman" panose="02020603050405020304" pitchFamily="18" charset="0"/>
                <a:cs typeface="Lucida Sans Unicode" panose="020B0602030504020204" pitchFamily="34" charset="0"/>
              </a:rPr>
            </a:fld>
            <a:endParaRPr lang="en-US" altLang="en-US" sz="1400" dirty="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endParaRPr>
          </a:p>
        </p:txBody>
      </p:sp>
      <p:sp>
        <p:nvSpPr>
          <p:cNvPr id="21507" name="Rectangle 1"/>
          <p:cNvSpPr>
            <a:spLocks noTextEdit="1"/>
          </p:cNvSpPr>
          <p:nvPr>
            <p:ph type="sldImg"/>
          </p:nvPr>
        </p:nvSpPr>
        <p:spPr>
          <a:xfrm>
            <a:off x="1371600" y="763588"/>
            <a:ext cx="5029200" cy="3771900"/>
          </a:xfrm>
          <a:solidFill>
            <a:srgbClr val="FFFFFF">
              <a:alpha val="100000"/>
            </a:srgbClr>
          </a:solidFill>
          <a:ln>
            <a:solidFill>
              <a:srgbClr val="000000">
                <a:alpha val="100000"/>
              </a:srgbClr>
            </a:solidFill>
            <a:miter lim="800000"/>
          </a:ln>
        </p:spPr>
      </p:sp>
      <p:sp>
        <p:nvSpPr>
          <p:cNvPr id="21508" name="Rectangle 2"/>
          <p:cNvSpPr/>
          <p:nvPr>
            <p:ph type="body" idx="1"/>
          </p:nvPr>
        </p:nvSpPr>
        <p:spPr>
          <a:xfrm>
            <a:off x="777875" y="4776788"/>
            <a:ext cx="6218238" cy="4525962"/>
          </a:xfrm>
          <a:ln/>
        </p:spPr>
        <p:txBody>
          <a:bodyPr wrap="none" lIns="0" tIns="0" rIns="0" bIns="0" anchor="ctr" anchorCtr="0"/>
          <a:p>
            <a:pPr lvl="0"/>
            <a:endParaRPr lang="en-US"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3554" name="Rectangle 6"/>
          <p:cNvSpPr txBox="1">
            <a:spLocks noGrp="1"/>
          </p:cNvSpPr>
          <p:nvPr>
            <p:ph type="sldNum" sz="quarter"/>
          </p:nvPr>
        </p:nvSpPr>
        <p:spPr>
          <a:xfrm>
            <a:off x="4398963" y="9555163"/>
            <a:ext cx="3371850" cy="501650"/>
          </a:xfrm>
          <a:prstGeom prst="rect">
            <a:avLst/>
          </a:prstGeom>
          <a:noFill/>
          <a:ln w="9525">
            <a:noFill/>
          </a:ln>
        </p:spPr>
        <p:txBody>
          <a:bodyPr lIns="0" tIns="0" rIns="0" bIns="0" anchor="b" anchorCtr="0"/>
          <a:p>
            <a:pPr lvl="0" algn="r" eaLnBrk="1">
              <a:lnSpc>
                <a:spcPct val="95000"/>
              </a:lnSpc>
              <a:tabLst>
                <a:tab pos="723900" algn="l"/>
                <a:tab pos="1447800" algn="l"/>
                <a:tab pos="2171700" algn="l"/>
                <a:tab pos="2895600" algn="l"/>
              </a:tabLst>
            </a:pPr>
            <a:fld id="{9A0DB2DC-4C9A-4742-B13C-FB6460FD3503}" type="slidenum">
              <a:rPr lang="en-US" altLang="en-US" sz="1400" dirty="0">
                <a:solidFill>
                  <a:srgbClr val="000000"/>
                </a:solidFill>
                <a:latin typeface="Times New Roman" panose="02020603050405020304" pitchFamily="18" charset="0"/>
                <a:cs typeface="Lucida Sans Unicode" panose="020B0602030504020204" pitchFamily="34" charset="0"/>
              </a:rPr>
            </a:fld>
            <a:endParaRPr lang="en-US" altLang="en-US" sz="1400" dirty="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endParaRPr>
          </a:p>
        </p:txBody>
      </p:sp>
      <p:sp>
        <p:nvSpPr>
          <p:cNvPr id="23555" name="Rectangle 1"/>
          <p:cNvSpPr>
            <a:spLocks noTextEdit="1"/>
          </p:cNvSpPr>
          <p:nvPr>
            <p:ph type="sldImg"/>
          </p:nvPr>
        </p:nvSpPr>
        <p:spPr>
          <a:xfrm>
            <a:off x="1371600" y="763588"/>
            <a:ext cx="5029200" cy="3771900"/>
          </a:xfrm>
          <a:solidFill>
            <a:srgbClr val="FFFFFF">
              <a:alpha val="100000"/>
            </a:srgbClr>
          </a:solidFill>
          <a:ln>
            <a:solidFill>
              <a:srgbClr val="000000">
                <a:alpha val="100000"/>
              </a:srgbClr>
            </a:solidFill>
            <a:miter lim="800000"/>
          </a:ln>
        </p:spPr>
      </p:sp>
      <p:sp>
        <p:nvSpPr>
          <p:cNvPr id="23556" name="Rectangle 2"/>
          <p:cNvSpPr/>
          <p:nvPr>
            <p:ph type="body" idx="1"/>
          </p:nvPr>
        </p:nvSpPr>
        <p:spPr>
          <a:xfrm>
            <a:off x="777875" y="4776788"/>
            <a:ext cx="6218238" cy="4525962"/>
          </a:xfrm>
          <a:ln/>
        </p:spPr>
        <p:txBody>
          <a:bodyPr wrap="none" lIns="0" tIns="0" rIns="0" bIns="0" anchor="ctr" anchorCtr="0"/>
          <a:p>
            <a:pPr lvl="0"/>
            <a:endParaRPr lang="en-US"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5602" name="Rectangle 6"/>
          <p:cNvSpPr txBox="1">
            <a:spLocks noGrp="1"/>
          </p:cNvSpPr>
          <p:nvPr>
            <p:ph type="sldNum" sz="quarter"/>
          </p:nvPr>
        </p:nvSpPr>
        <p:spPr>
          <a:xfrm>
            <a:off x="4398963" y="9555163"/>
            <a:ext cx="3371850" cy="501650"/>
          </a:xfrm>
          <a:prstGeom prst="rect">
            <a:avLst/>
          </a:prstGeom>
          <a:noFill/>
          <a:ln w="9525">
            <a:noFill/>
          </a:ln>
        </p:spPr>
        <p:txBody>
          <a:bodyPr lIns="0" tIns="0" rIns="0" bIns="0" anchor="b" anchorCtr="0"/>
          <a:p>
            <a:pPr lvl="0" algn="r" eaLnBrk="1">
              <a:lnSpc>
                <a:spcPct val="95000"/>
              </a:lnSpc>
              <a:tabLst>
                <a:tab pos="723900" algn="l"/>
                <a:tab pos="1447800" algn="l"/>
                <a:tab pos="2171700" algn="l"/>
                <a:tab pos="2895600" algn="l"/>
              </a:tabLst>
            </a:pPr>
            <a:fld id="{9A0DB2DC-4C9A-4742-B13C-FB6460FD3503}" type="slidenum">
              <a:rPr lang="en-US" altLang="en-US" sz="1400" dirty="0">
                <a:solidFill>
                  <a:srgbClr val="000000"/>
                </a:solidFill>
                <a:latin typeface="Times New Roman" panose="02020603050405020304" pitchFamily="18" charset="0"/>
                <a:cs typeface="Lucida Sans Unicode" panose="020B0602030504020204" pitchFamily="34" charset="0"/>
              </a:rPr>
            </a:fld>
            <a:endParaRPr lang="en-US" altLang="en-US" sz="1400" dirty="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endParaRPr>
          </a:p>
        </p:txBody>
      </p:sp>
      <p:sp>
        <p:nvSpPr>
          <p:cNvPr id="25603" name="Rectangle 1"/>
          <p:cNvSpPr>
            <a:spLocks noTextEdit="1"/>
          </p:cNvSpPr>
          <p:nvPr>
            <p:ph type="sldImg"/>
          </p:nvPr>
        </p:nvSpPr>
        <p:spPr>
          <a:xfrm>
            <a:off x="1371600" y="763588"/>
            <a:ext cx="5029200" cy="3771900"/>
          </a:xfrm>
          <a:solidFill>
            <a:srgbClr val="FFFFFF">
              <a:alpha val="100000"/>
            </a:srgbClr>
          </a:solidFill>
          <a:ln>
            <a:solidFill>
              <a:srgbClr val="000000">
                <a:alpha val="100000"/>
              </a:srgbClr>
            </a:solidFill>
            <a:miter lim="800000"/>
          </a:ln>
        </p:spPr>
      </p:sp>
      <p:sp>
        <p:nvSpPr>
          <p:cNvPr id="25604" name="Rectangle 2"/>
          <p:cNvSpPr/>
          <p:nvPr>
            <p:ph type="body" idx="1"/>
          </p:nvPr>
        </p:nvSpPr>
        <p:spPr>
          <a:xfrm>
            <a:off x="777875" y="4776788"/>
            <a:ext cx="6218238" cy="4525962"/>
          </a:xfrm>
          <a:ln/>
        </p:spPr>
        <p:txBody>
          <a:bodyPr wrap="none" lIns="0" tIns="0" rIns="0" bIns="0" anchor="ctr" anchorCtr="0"/>
          <a:p>
            <a:pPr lvl="0"/>
            <a:endParaRPr lang="en-US"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7650" name="Rectangle 6"/>
          <p:cNvSpPr txBox="1">
            <a:spLocks noGrp="1"/>
          </p:cNvSpPr>
          <p:nvPr>
            <p:ph type="sldNum" sz="quarter"/>
          </p:nvPr>
        </p:nvSpPr>
        <p:spPr>
          <a:xfrm>
            <a:off x="4398963" y="9555163"/>
            <a:ext cx="3371850" cy="501650"/>
          </a:xfrm>
          <a:prstGeom prst="rect">
            <a:avLst/>
          </a:prstGeom>
          <a:noFill/>
          <a:ln w="9525">
            <a:noFill/>
          </a:ln>
        </p:spPr>
        <p:txBody>
          <a:bodyPr lIns="0" tIns="0" rIns="0" bIns="0" anchor="b" anchorCtr="0"/>
          <a:p>
            <a:pPr lvl="0" algn="r" eaLnBrk="1">
              <a:lnSpc>
                <a:spcPct val="95000"/>
              </a:lnSpc>
              <a:tabLst>
                <a:tab pos="723900" algn="l"/>
                <a:tab pos="1447800" algn="l"/>
                <a:tab pos="2171700" algn="l"/>
                <a:tab pos="2895600" algn="l"/>
              </a:tabLst>
            </a:pPr>
            <a:fld id="{9A0DB2DC-4C9A-4742-B13C-FB6460FD3503}" type="slidenum">
              <a:rPr lang="en-US" altLang="en-US" sz="1400" dirty="0">
                <a:solidFill>
                  <a:srgbClr val="000000"/>
                </a:solidFill>
                <a:latin typeface="Times New Roman" panose="02020603050405020304" pitchFamily="18" charset="0"/>
                <a:cs typeface="Lucida Sans Unicode" panose="020B0602030504020204" pitchFamily="34" charset="0"/>
              </a:rPr>
            </a:fld>
            <a:endParaRPr lang="en-US" altLang="en-US" sz="1400" dirty="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endParaRPr>
          </a:p>
        </p:txBody>
      </p:sp>
      <p:sp>
        <p:nvSpPr>
          <p:cNvPr id="27651" name="Rectangle 1"/>
          <p:cNvSpPr>
            <a:spLocks noTextEdit="1"/>
          </p:cNvSpPr>
          <p:nvPr>
            <p:ph type="sldImg"/>
          </p:nvPr>
        </p:nvSpPr>
        <p:spPr>
          <a:xfrm>
            <a:off x="1371600" y="763588"/>
            <a:ext cx="5029200" cy="3771900"/>
          </a:xfrm>
          <a:solidFill>
            <a:srgbClr val="FFFFFF">
              <a:alpha val="100000"/>
            </a:srgbClr>
          </a:solidFill>
          <a:ln>
            <a:solidFill>
              <a:srgbClr val="000000">
                <a:alpha val="100000"/>
              </a:srgbClr>
            </a:solidFill>
            <a:miter lim="800000"/>
          </a:ln>
        </p:spPr>
      </p:sp>
      <p:sp>
        <p:nvSpPr>
          <p:cNvPr id="27652" name="Rectangle 2"/>
          <p:cNvSpPr/>
          <p:nvPr>
            <p:ph type="body" idx="1"/>
          </p:nvPr>
        </p:nvSpPr>
        <p:spPr>
          <a:xfrm>
            <a:off x="777875" y="4776788"/>
            <a:ext cx="6218238" cy="4525962"/>
          </a:xfrm>
          <a:ln/>
        </p:spPr>
        <p:txBody>
          <a:bodyPr wrap="none" lIns="0" tIns="0" rIns="0" bIns="0" anchor="ctr" anchorCtr="0"/>
          <a:p>
            <a:pPr lvl="0"/>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5650" y="2347913"/>
            <a:ext cx="8569325" cy="16208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12888" y="4283075"/>
            <a:ext cx="7056437" cy="193198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idx="10"/>
          </p:nvPr>
        </p:nvSpPr>
        <p:spPr/>
        <p:txBody>
          <a:bodyPr/>
          <a:p>
            <a:pPr marL="0" marR="0" lvl="0" indent="0" algn="l" defTabSz="457200" rtl="0" eaLnBrk="1" fontAlgn="base" latinLnBrk="0" hangingPunct="0">
              <a:lnSpc>
                <a:spcPct val="95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Lst>
              <a:defRPr/>
            </a:pPr>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Lucida Sans Unicode" panose="020B0602030504020204" pitchFamily="34" charset="0"/>
              <a:cs typeface="Lucida Sans Unicode" panose="020B0602030504020204" pitchFamily="34" charset="0"/>
            </a:endParaRPr>
          </a:p>
        </p:txBody>
      </p:sp>
      <p:sp>
        <p:nvSpPr>
          <p:cNvPr id="5" name="Footer Placeholder 4"/>
          <p:cNvSpPr>
            <a:spLocks noGrp="1"/>
          </p:cNvSpPr>
          <p:nvPr>
            <p:ph type="ftr" idx="11"/>
          </p:nvPr>
        </p:nvSpPr>
        <p:spPr/>
        <p:txBody>
          <a:bodyPr/>
          <a:p>
            <a:pPr marL="0" marR="0" lvl="0" indent="0" algn="ctr" defTabSz="457200" rtl="0" eaLnBrk="1" fontAlgn="base" latinLnBrk="0" hangingPunct="0">
              <a:lnSpc>
                <a:spcPct val="95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Lst>
              <a:defRPr/>
            </a:pPr>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Lucida Sans Unicode" panose="020B0602030504020204" pitchFamily="34" charset="0"/>
              <a:cs typeface="Lucida Sans Unicode" panose="020B0602030504020204" pitchFamily="34" charset="0"/>
            </a:endParaRPr>
          </a:p>
        </p:txBody>
      </p:sp>
      <p:sp>
        <p:nvSpPr>
          <p:cNvPr id="6" name="Slide Number Placeholder 5"/>
          <p:cNvSpPr>
            <a:spLocks noGrp="1"/>
          </p:cNvSpPr>
          <p:nvPr>
            <p:ph type="sldNum" idx="12"/>
          </p:nvPr>
        </p:nvSpPr>
        <p:spPr/>
        <p:txBody>
          <a:bodyPr/>
          <a:p>
            <a:pPr marL="0" marR="0" lvl="0" indent="0" algn="r" defTabSz="457200" rtl="0" eaLnBrk="1" fontAlgn="base" latinLnBrk="0" hangingPunct="0">
              <a:lnSpc>
                <a:spcPct val="95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Lst>
              <a:defRPr/>
            </a:pPr>
            <a:fld id="{326D337E-B20F-4B14-BAF5-E6AB7D4B945A}" type="slidenum">
              <a:rPr kumimoji="0" lang="en-US"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Lucida Sans Unicode" panose="020B0602030504020204" pitchFamily="34" charset="0"/>
                <a:cs typeface="Lucida Sans Unicode" panose="020B0602030504020204" pitchFamily="34" charset="0"/>
              </a:rPr>
            </a:fld>
            <a:endParaRPr kumimoji="0" lang="en-US"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Lucida Sans Unicode" panose="020B0602030504020204" pitchFamily="34" charset="0"/>
              <a:cs typeface="Lucida Sans Unicode" panose="020B0602030504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idx="10"/>
          </p:nvPr>
        </p:nvSpPr>
        <p:spPr/>
        <p:txBody>
          <a:bodyPr/>
          <a:p>
            <a:pPr marL="0" marR="0" lvl="0" indent="0" algn="l" defTabSz="457200" rtl="0" eaLnBrk="1" fontAlgn="base" latinLnBrk="0" hangingPunct="0">
              <a:lnSpc>
                <a:spcPct val="95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Lst>
              <a:defRPr/>
            </a:pPr>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Lucida Sans Unicode" panose="020B0602030504020204" pitchFamily="34" charset="0"/>
              <a:cs typeface="Lucida Sans Unicode" panose="020B0602030504020204" pitchFamily="34" charset="0"/>
            </a:endParaRPr>
          </a:p>
        </p:txBody>
      </p:sp>
      <p:sp>
        <p:nvSpPr>
          <p:cNvPr id="5" name="Footer Placeholder 4"/>
          <p:cNvSpPr>
            <a:spLocks noGrp="1"/>
          </p:cNvSpPr>
          <p:nvPr>
            <p:ph type="ftr" idx="11"/>
          </p:nvPr>
        </p:nvSpPr>
        <p:spPr/>
        <p:txBody>
          <a:bodyPr/>
          <a:p>
            <a:pPr marL="0" marR="0" lvl="0" indent="0" algn="ctr" defTabSz="457200" rtl="0" eaLnBrk="1" fontAlgn="base" latinLnBrk="0" hangingPunct="0">
              <a:lnSpc>
                <a:spcPct val="95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Lst>
              <a:defRPr/>
            </a:pPr>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Lucida Sans Unicode" panose="020B0602030504020204" pitchFamily="34" charset="0"/>
              <a:cs typeface="Lucida Sans Unicode" panose="020B0602030504020204" pitchFamily="34" charset="0"/>
            </a:endParaRPr>
          </a:p>
        </p:txBody>
      </p:sp>
      <p:sp>
        <p:nvSpPr>
          <p:cNvPr id="6" name="Slide Number Placeholder 5"/>
          <p:cNvSpPr>
            <a:spLocks noGrp="1"/>
          </p:cNvSpPr>
          <p:nvPr>
            <p:ph type="sldNum" idx="12"/>
          </p:nvPr>
        </p:nvSpPr>
        <p:spPr/>
        <p:txBody>
          <a:bodyPr/>
          <a:p>
            <a:pPr marL="0" marR="0" lvl="0" indent="0" algn="r" defTabSz="457200" rtl="0" eaLnBrk="1" fontAlgn="base" latinLnBrk="0" hangingPunct="0">
              <a:lnSpc>
                <a:spcPct val="95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Lst>
              <a:defRPr/>
            </a:pPr>
            <a:fld id="{326D337E-B20F-4B14-BAF5-E6AB7D4B945A}" type="slidenum">
              <a:rPr kumimoji="0" lang="en-US"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Lucida Sans Unicode" panose="020B0602030504020204" pitchFamily="34" charset="0"/>
                <a:cs typeface="Lucida Sans Unicode" panose="020B0602030504020204" pitchFamily="34" charset="0"/>
              </a:rPr>
            </a:fld>
            <a:endParaRPr kumimoji="0" lang="en-US"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Lucida Sans Unicode" panose="020B0602030504020204" pitchFamily="34" charset="0"/>
              <a:cs typeface="Lucida Sans Unicode" panose="020B0602030504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5675" y="301625"/>
            <a:ext cx="2266950" cy="64547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3238" y="301625"/>
            <a:ext cx="6650037" cy="645477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idx="10"/>
          </p:nvPr>
        </p:nvSpPr>
        <p:spPr/>
        <p:txBody>
          <a:bodyPr/>
          <a:p>
            <a:pPr marL="0" marR="0" lvl="0" indent="0" algn="l" defTabSz="457200" rtl="0" eaLnBrk="1" fontAlgn="base" latinLnBrk="0" hangingPunct="0">
              <a:lnSpc>
                <a:spcPct val="95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Lst>
              <a:defRPr/>
            </a:pPr>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Lucida Sans Unicode" panose="020B0602030504020204" pitchFamily="34" charset="0"/>
              <a:cs typeface="Lucida Sans Unicode" panose="020B0602030504020204" pitchFamily="34" charset="0"/>
            </a:endParaRPr>
          </a:p>
        </p:txBody>
      </p:sp>
      <p:sp>
        <p:nvSpPr>
          <p:cNvPr id="5" name="Footer Placeholder 4"/>
          <p:cNvSpPr>
            <a:spLocks noGrp="1"/>
          </p:cNvSpPr>
          <p:nvPr>
            <p:ph type="ftr" idx="11"/>
          </p:nvPr>
        </p:nvSpPr>
        <p:spPr/>
        <p:txBody>
          <a:bodyPr/>
          <a:p>
            <a:pPr marL="0" marR="0" lvl="0" indent="0" algn="ctr" defTabSz="457200" rtl="0" eaLnBrk="1" fontAlgn="base" latinLnBrk="0" hangingPunct="0">
              <a:lnSpc>
                <a:spcPct val="95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Lst>
              <a:defRPr/>
            </a:pPr>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Lucida Sans Unicode" panose="020B0602030504020204" pitchFamily="34" charset="0"/>
              <a:cs typeface="Lucida Sans Unicode" panose="020B0602030504020204" pitchFamily="34" charset="0"/>
            </a:endParaRPr>
          </a:p>
        </p:txBody>
      </p:sp>
      <p:sp>
        <p:nvSpPr>
          <p:cNvPr id="6" name="Slide Number Placeholder 5"/>
          <p:cNvSpPr>
            <a:spLocks noGrp="1"/>
          </p:cNvSpPr>
          <p:nvPr>
            <p:ph type="sldNum" idx="12"/>
          </p:nvPr>
        </p:nvSpPr>
        <p:spPr/>
        <p:txBody>
          <a:bodyPr/>
          <a:p>
            <a:pPr marL="0" marR="0" lvl="0" indent="0" algn="r" defTabSz="457200" rtl="0" eaLnBrk="1" fontAlgn="base" latinLnBrk="0" hangingPunct="0">
              <a:lnSpc>
                <a:spcPct val="95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Lst>
              <a:defRPr/>
            </a:pPr>
            <a:fld id="{326D337E-B20F-4B14-BAF5-E6AB7D4B945A}" type="slidenum">
              <a:rPr kumimoji="0" lang="en-US"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Lucida Sans Unicode" panose="020B0602030504020204" pitchFamily="34" charset="0"/>
                <a:cs typeface="Lucida Sans Unicode" panose="020B0602030504020204" pitchFamily="34" charset="0"/>
              </a:rPr>
            </a:fld>
            <a:endParaRPr kumimoji="0" lang="en-US"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Lucida Sans Unicode" panose="020B0602030504020204" pitchFamily="34" charset="0"/>
              <a:cs typeface="Lucida Sans Unicode" panose="020B0602030504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idx="10"/>
          </p:nvPr>
        </p:nvSpPr>
        <p:spPr/>
        <p:txBody>
          <a:bodyPr/>
          <a:p>
            <a:pPr marL="0" marR="0" lvl="0" indent="0" algn="l" defTabSz="457200" rtl="0" eaLnBrk="1" fontAlgn="base" latinLnBrk="0" hangingPunct="0">
              <a:lnSpc>
                <a:spcPct val="95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Lst>
              <a:defRPr/>
            </a:pPr>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Lucida Sans Unicode" panose="020B0602030504020204" pitchFamily="34" charset="0"/>
              <a:cs typeface="Lucida Sans Unicode" panose="020B0602030504020204" pitchFamily="34" charset="0"/>
            </a:endParaRPr>
          </a:p>
        </p:txBody>
      </p:sp>
      <p:sp>
        <p:nvSpPr>
          <p:cNvPr id="5" name="Footer Placeholder 4"/>
          <p:cNvSpPr>
            <a:spLocks noGrp="1"/>
          </p:cNvSpPr>
          <p:nvPr>
            <p:ph type="ftr" idx="11"/>
          </p:nvPr>
        </p:nvSpPr>
        <p:spPr/>
        <p:txBody>
          <a:bodyPr/>
          <a:p>
            <a:pPr marL="0" marR="0" lvl="0" indent="0" algn="ctr" defTabSz="457200" rtl="0" eaLnBrk="1" fontAlgn="base" latinLnBrk="0" hangingPunct="0">
              <a:lnSpc>
                <a:spcPct val="95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Lst>
              <a:defRPr/>
            </a:pPr>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Lucida Sans Unicode" panose="020B0602030504020204" pitchFamily="34" charset="0"/>
              <a:cs typeface="Lucida Sans Unicode" panose="020B0602030504020204" pitchFamily="34" charset="0"/>
            </a:endParaRPr>
          </a:p>
        </p:txBody>
      </p:sp>
      <p:sp>
        <p:nvSpPr>
          <p:cNvPr id="6" name="Slide Number Placeholder 5"/>
          <p:cNvSpPr>
            <a:spLocks noGrp="1"/>
          </p:cNvSpPr>
          <p:nvPr>
            <p:ph type="sldNum" idx="12"/>
          </p:nvPr>
        </p:nvSpPr>
        <p:spPr/>
        <p:txBody>
          <a:bodyPr/>
          <a:p>
            <a:pPr marL="0" marR="0" lvl="0" indent="0" algn="r" defTabSz="457200" rtl="0" eaLnBrk="1" fontAlgn="base" latinLnBrk="0" hangingPunct="0">
              <a:lnSpc>
                <a:spcPct val="95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Lst>
              <a:defRPr/>
            </a:pPr>
            <a:fld id="{326D337E-B20F-4B14-BAF5-E6AB7D4B945A}" type="slidenum">
              <a:rPr kumimoji="0" lang="en-US"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Lucida Sans Unicode" panose="020B0602030504020204" pitchFamily="34" charset="0"/>
                <a:cs typeface="Lucida Sans Unicode" panose="020B0602030504020204" pitchFamily="34" charset="0"/>
              </a:rPr>
            </a:fld>
            <a:endParaRPr kumimoji="0" lang="en-US"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Lucida Sans Unicode" panose="020B0602030504020204" pitchFamily="34" charset="0"/>
              <a:cs typeface="Lucida Sans Unicode" panose="020B0602030504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4857750"/>
            <a:ext cx="8567738" cy="15017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96925" y="3203575"/>
            <a:ext cx="8567738"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endParaRPr lang="en-US" smtClean="0"/>
          </a:p>
        </p:txBody>
      </p:sp>
      <p:sp>
        <p:nvSpPr>
          <p:cNvPr id="4" name="Date Placeholder 3"/>
          <p:cNvSpPr>
            <a:spLocks noGrp="1"/>
          </p:cNvSpPr>
          <p:nvPr>
            <p:ph type="dt" idx="10"/>
          </p:nvPr>
        </p:nvSpPr>
        <p:spPr/>
        <p:txBody>
          <a:bodyPr/>
          <a:p>
            <a:pPr marL="0" marR="0" lvl="0" indent="0" algn="l" defTabSz="457200" rtl="0" eaLnBrk="1" fontAlgn="base" latinLnBrk="0" hangingPunct="0">
              <a:lnSpc>
                <a:spcPct val="95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Lst>
              <a:defRPr/>
            </a:pPr>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Lucida Sans Unicode" panose="020B0602030504020204" pitchFamily="34" charset="0"/>
              <a:cs typeface="Lucida Sans Unicode" panose="020B0602030504020204" pitchFamily="34" charset="0"/>
            </a:endParaRPr>
          </a:p>
        </p:txBody>
      </p:sp>
      <p:sp>
        <p:nvSpPr>
          <p:cNvPr id="5" name="Footer Placeholder 4"/>
          <p:cNvSpPr>
            <a:spLocks noGrp="1"/>
          </p:cNvSpPr>
          <p:nvPr>
            <p:ph type="ftr" idx="11"/>
          </p:nvPr>
        </p:nvSpPr>
        <p:spPr/>
        <p:txBody>
          <a:bodyPr/>
          <a:p>
            <a:pPr marL="0" marR="0" lvl="0" indent="0" algn="ctr" defTabSz="457200" rtl="0" eaLnBrk="1" fontAlgn="base" latinLnBrk="0" hangingPunct="0">
              <a:lnSpc>
                <a:spcPct val="95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Lst>
              <a:defRPr/>
            </a:pPr>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Lucida Sans Unicode" panose="020B0602030504020204" pitchFamily="34" charset="0"/>
              <a:cs typeface="Lucida Sans Unicode" panose="020B0602030504020204" pitchFamily="34" charset="0"/>
            </a:endParaRPr>
          </a:p>
        </p:txBody>
      </p:sp>
      <p:sp>
        <p:nvSpPr>
          <p:cNvPr id="6" name="Slide Number Placeholder 5"/>
          <p:cNvSpPr>
            <a:spLocks noGrp="1"/>
          </p:cNvSpPr>
          <p:nvPr>
            <p:ph type="sldNum" idx="12"/>
          </p:nvPr>
        </p:nvSpPr>
        <p:spPr/>
        <p:txBody>
          <a:bodyPr/>
          <a:p>
            <a:pPr marL="0" marR="0" lvl="0" indent="0" algn="r" defTabSz="457200" rtl="0" eaLnBrk="1" fontAlgn="base" latinLnBrk="0" hangingPunct="0">
              <a:lnSpc>
                <a:spcPct val="95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Lst>
              <a:defRPr/>
            </a:pPr>
            <a:fld id="{326D337E-B20F-4B14-BAF5-E6AB7D4B945A}" type="slidenum">
              <a:rPr kumimoji="0" lang="en-US"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Lucida Sans Unicode" panose="020B0602030504020204" pitchFamily="34" charset="0"/>
                <a:cs typeface="Lucida Sans Unicode" panose="020B0602030504020204" pitchFamily="34" charset="0"/>
              </a:rPr>
            </a:fld>
            <a:endParaRPr kumimoji="0" lang="en-US"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Lucida Sans Unicode" panose="020B0602030504020204" pitchFamily="34" charset="0"/>
              <a:cs typeface="Lucida Sans Unicode" panose="020B0602030504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3238"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5113338" y="1768475"/>
            <a:ext cx="4459287"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idx="10"/>
          </p:nvPr>
        </p:nvSpPr>
        <p:spPr/>
        <p:txBody>
          <a:bodyPr/>
          <a:p>
            <a:pPr marL="0" marR="0" lvl="0" indent="0" algn="l" defTabSz="457200" rtl="0" eaLnBrk="1" fontAlgn="base" latinLnBrk="0" hangingPunct="0">
              <a:lnSpc>
                <a:spcPct val="95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Lst>
              <a:defRPr/>
            </a:pPr>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Lucida Sans Unicode" panose="020B0602030504020204" pitchFamily="34" charset="0"/>
              <a:cs typeface="Lucida Sans Unicode" panose="020B0602030504020204" pitchFamily="34" charset="0"/>
            </a:endParaRPr>
          </a:p>
        </p:txBody>
      </p:sp>
      <p:sp>
        <p:nvSpPr>
          <p:cNvPr id="6" name="Footer Placeholder 5"/>
          <p:cNvSpPr>
            <a:spLocks noGrp="1"/>
          </p:cNvSpPr>
          <p:nvPr>
            <p:ph type="ftr" idx="11"/>
          </p:nvPr>
        </p:nvSpPr>
        <p:spPr/>
        <p:txBody>
          <a:bodyPr/>
          <a:p>
            <a:pPr marL="0" marR="0" lvl="0" indent="0" algn="ctr" defTabSz="457200" rtl="0" eaLnBrk="1" fontAlgn="base" latinLnBrk="0" hangingPunct="0">
              <a:lnSpc>
                <a:spcPct val="95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Lst>
              <a:defRPr/>
            </a:pPr>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Lucida Sans Unicode" panose="020B0602030504020204" pitchFamily="34" charset="0"/>
              <a:cs typeface="Lucida Sans Unicode" panose="020B0602030504020204" pitchFamily="34" charset="0"/>
            </a:endParaRPr>
          </a:p>
        </p:txBody>
      </p:sp>
      <p:sp>
        <p:nvSpPr>
          <p:cNvPr id="7" name="Slide Number Placeholder 6"/>
          <p:cNvSpPr>
            <a:spLocks noGrp="1"/>
          </p:cNvSpPr>
          <p:nvPr>
            <p:ph type="sldNum" idx="12"/>
          </p:nvPr>
        </p:nvSpPr>
        <p:spPr/>
        <p:txBody>
          <a:bodyPr/>
          <a:p>
            <a:pPr marL="0" marR="0" lvl="0" indent="0" algn="r" defTabSz="457200" rtl="0" eaLnBrk="1" fontAlgn="base" latinLnBrk="0" hangingPunct="0">
              <a:lnSpc>
                <a:spcPct val="95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Lst>
              <a:defRPr/>
            </a:pPr>
            <a:fld id="{326D337E-B20F-4B14-BAF5-E6AB7D4B945A}" type="slidenum">
              <a:rPr kumimoji="0" lang="en-US"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Lucida Sans Unicode" panose="020B0602030504020204" pitchFamily="34" charset="0"/>
                <a:cs typeface="Lucida Sans Unicode" panose="020B0602030504020204" pitchFamily="34" charset="0"/>
              </a:rPr>
            </a:fld>
            <a:endParaRPr kumimoji="0" lang="en-US"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Lucida Sans Unicode" panose="020B0602030504020204" pitchFamily="34" charset="0"/>
              <a:cs typeface="Lucida Sans Unicode" panose="020B0602030504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idx="10"/>
          </p:nvPr>
        </p:nvSpPr>
        <p:spPr/>
        <p:txBody>
          <a:bodyPr/>
          <a:p>
            <a:pPr marL="0" marR="0" lvl="0" indent="0" algn="l" defTabSz="457200" rtl="0" eaLnBrk="1" fontAlgn="base" latinLnBrk="0" hangingPunct="0">
              <a:lnSpc>
                <a:spcPct val="95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Lst>
              <a:defRPr/>
            </a:pPr>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Lucida Sans Unicode" panose="020B0602030504020204" pitchFamily="34" charset="0"/>
              <a:cs typeface="Lucida Sans Unicode" panose="020B0602030504020204" pitchFamily="34" charset="0"/>
            </a:endParaRPr>
          </a:p>
        </p:txBody>
      </p:sp>
      <p:sp>
        <p:nvSpPr>
          <p:cNvPr id="8" name="Footer Placeholder 7"/>
          <p:cNvSpPr>
            <a:spLocks noGrp="1"/>
          </p:cNvSpPr>
          <p:nvPr>
            <p:ph type="ftr" idx="11"/>
          </p:nvPr>
        </p:nvSpPr>
        <p:spPr/>
        <p:txBody>
          <a:bodyPr/>
          <a:p>
            <a:pPr marL="0" marR="0" lvl="0" indent="0" algn="ctr" defTabSz="457200" rtl="0" eaLnBrk="1" fontAlgn="base" latinLnBrk="0" hangingPunct="0">
              <a:lnSpc>
                <a:spcPct val="95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Lst>
              <a:defRPr/>
            </a:pPr>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Lucida Sans Unicode" panose="020B0602030504020204" pitchFamily="34" charset="0"/>
              <a:cs typeface="Lucida Sans Unicode" panose="020B0602030504020204" pitchFamily="34" charset="0"/>
            </a:endParaRPr>
          </a:p>
        </p:txBody>
      </p:sp>
      <p:sp>
        <p:nvSpPr>
          <p:cNvPr id="9" name="Slide Number Placeholder 8"/>
          <p:cNvSpPr>
            <a:spLocks noGrp="1"/>
          </p:cNvSpPr>
          <p:nvPr>
            <p:ph type="sldNum" idx="12"/>
          </p:nvPr>
        </p:nvSpPr>
        <p:spPr/>
        <p:txBody>
          <a:bodyPr/>
          <a:p>
            <a:pPr marL="0" marR="0" lvl="0" indent="0" algn="r" defTabSz="457200" rtl="0" eaLnBrk="1" fontAlgn="base" latinLnBrk="0" hangingPunct="0">
              <a:lnSpc>
                <a:spcPct val="95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Lst>
              <a:defRPr/>
            </a:pPr>
            <a:fld id="{326D337E-B20F-4B14-BAF5-E6AB7D4B945A}" type="slidenum">
              <a:rPr kumimoji="0" lang="en-US"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Lucida Sans Unicode" panose="020B0602030504020204" pitchFamily="34" charset="0"/>
                <a:cs typeface="Lucida Sans Unicode" panose="020B0602030504020204" pitchFamily="34" charset="0"/>
              </a:rPr>
            </a:fld>
            <a:endParaRPr kumimoji="0" lang="en-US"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Lucida Sans Unicode" panose="020B0602030504020204" pitchFamily="34" charset="0"/>
              <a:cs typeface="Lucida Sans Unicode" panose="020B0602030504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idx="10"/>
          </p:nvPr>
        </p:nvSpPr>
        <p:spPr/>
        <p:txBody>
          <a:bodyPr/>
          <a:p>
            <a:pPr marL="0" marR="0" lvl="0" indent="0" algn="l" defTabSz="457200" rtl="0" eaLnBrk="1" fontAlgn="base" latinLnBrk="0" hangingPunct="0">
              <a:lnSpc>
                <a:spcPct val="95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Lst>
              <a:defRPr/>
            </a:pPr>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Lucida Sans Unicode" panose="020B0602030504020204" pitchFamily="34" charset="0"/>
              <a:cs typeface="Lucida Sans Unicode" panose="020B0602030504020204" pitchFamily="34" charset="0"/>
            </a:endParaRPr>
          </a:p>
        </p:txBody>
      </p:sp>
      <p:sp>
        <p:nvSpPr>
          <p:cNvPr id="4" name="Footer Placeholder 3"/>
          <p:cNvSpPr>
            <a:spLocks noGrp="1"/>
          </p:cNvSpPr>
          <p:nvPr>
            <p:ph type="ftr" idx="11"/>
          </p:nvPr>
        </p:nvSpPr>
        <p:spPr/>
        <p:txBody>
          <a:bodyPr/>
          <a:p>
            <a:pPr marL="0" marR="0" lvl="0" indent="0" algn="ctr" defTabSz="457200" rtl="0" eaLnBrk="1" fontAlgn="base" latinLnBrk="0" hangingPunct="0">
              <a:lnSpc>
                <a:spcPct val="95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Lst>
              <a:defRPr/>
            </a:pPr>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Lucida Sans Unicode" panose="020B0602030504020204" pitchFamily="34" charset="0"/>
              <a:cs typeface="Lucida Sans Unicode" panose="020B0602030504020204" pitchFamily="34" charset="0"/>
            </a:endParaRPr>
          </a:p>
        </p:txBody>
      </p:sp>
      <p:sp>
        <p:nvSpPr>
          <p:cNvPr id="5" name="Slide Number Placeholder 4"/>
          <p:cNvSpPr>
            <a:spLocks noGrp="1"/>
          </p:cNvSpPr>
          <p:nvPr>
            <p:ph type="sldNum" idx="12"/>
          </p:nvPr>
        </p:nvSpPr>
        <p:spPr/>
        <p:txBody>
          <a:bodyPr/>
          <a:p>
            <a:pPr marL="0" marR="0" lvl="0" indent="0" algn="r" defTabSz="457200" rtl="0" eaLnBrk="1" fontAlgn="base" latinLnBrk="0" hangingPunct="0">
              <a:lnSpc>
                <a:spcPct val="95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Lst>
              <a:defRPr/>
            </a:pPr>
            <a:fld id="{326D337E-B20F-4B14-BAF5-E6AB7D4B945A}" type="slidenum">
              <a:rPr kumimoji="0" lang="en-US"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Lucida Sans Unicode" panose="020B0602030504020204" pitchFamily="34" charset="0"/>
                <a:cs typeface="Lucida Sans Unicode" panose="020B0602030504020204" pitchFamily="34" charset="0"/>
              </a:rPr>
            </a:fld>
            <a:endParaRPr kumimoji="0" lang="en-US"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Lucida Sans Unicode" panose="020B0602030504020204" pitchFamily="34" charset="0"/>
              <a:cs typeface="Lucida Sans Unicode" panose="020B0602030504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p>
            <a:pPr marL="0" marR="0" lvl="0" indent="0" algn="l" defTabSz="457200" rtl="0" eaLnBrk="1" fontAlgn="base" latinLnBrk="0" hangingPunct="0">
              <a:lnSpc>
                <a:spcPct val="95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Lst>
              <a:defRPr/>
            </a:pPr>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Lucida Sans Unicode" panose="020B0602030504020204" pitchFamily="34" charset="0"/>
              <a:cs typeface="Lucida Sans Unicode" panose="020B0602030504020204" pitchFamily="34" charset="0"/>
            </a:endParaRPr>
          </a:p>
        </p:txBody>
      </p:sp>
      <p:sp>
        <p:nvSpPr>
          <p:cNvPr id="3" name="Footer Placeholder 2"/>
          <p:cNvSpPr>
            <a:spLocks noGrp="1"/>
          </p:cNvSpPr>
          <p:nvPr>
            <p:ph type="ftr" idx="11"/>
          </p:nvPr>
        </p:nvSpPr>
        <p:spPr/>
        <p:txBody>
          <a:bodyPr/>
          <a:p>
            <a:pPr marL="0" marR="0" lvl="0" indent="0" algn="ctr" defTabSz="457200" rtl="0" eaLnBrk="1" fontAlgn="base" latinLnBrk="0" hangingPunct="0">
              <a:lnSpc>
                <a:spcPct val="95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Lst>
              <a:defRPr/>
            </a:pPr>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Lucida Sans Unicode" panose="020B0602030504020204" pitchFamily="34" charset="0"/>
              <a:cs typeface="Lucida Sans Unicode" panose="020B0602030504020204" pitchFamily="34" charset="0"/>
            </a:endParaRPr>
          </a:p>
        </p:txBody>
      </p:sp>
      <p:sp>
        <p:nvSpPr>
          <p:cNvPr id="4" name="Slide Number Placeholder 3"/>
          <p:cNvSpPr>
            <a:spLocks noGrp="1"/>
          </p:cNvSpPr>
          <p:nvPr>
            <p:ph type="sldNum" idx="12"/>
          </p:nvPr>
        </p:nvSpPr>
        <p:spPr/>
        <p:txBody>
          <a:bodyPr/>
          <a:p>
            <a:pPr marL="0" marR="0" lvl="0" indent="0" algn="r" defTabSz="457200" rtl="0" eaLnBrk="1" fontAlgn="base" latinLnBrk="0" hangingPunct="0">
              <a:lnSpc>
                <a:spcPct val="95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Lst>
              <a:defRPr/>
            </a:pPr>
            <a:fld id="{326D337E-B20F-4B14-BAF5-E6AB7D4B945A}" type="slidenum">
              <a:rPr kumimoji="0" lang="en-US"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Lucida Sans Unicode" panose="020B0602030504020204" pitchFamily="34" charset="0"/>
                <a:cs typeface="Lucida Sans Unicode" panose="020B0602030504020204" pitchFamily="34" charset="0"/>
              </a:rPr>
            </a:fld>
            <a:endParaRPr kumimoji="0" lang="en-US"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Lucida Sans Unicode" panose="020B0602030504020204" pitchFamily="34" charset="0"/>
              <a:cs typeface="Lucida Sans Unicode" panose="020B0602030504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1625"/>
            <a:ext cx="3316288" cy="127952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41763" y="301625"/>
            <a:ext cx="5635625" cy="645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504825" y="1581150"/>
            <a:ext cx="3316288"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idx="10"/>
          </p:nvPr>
        </p:nvSpPr>
        <p:spPr/>
        <p:txBody>
          <a:bodyPr/>
          <a:p>
            <a:pPr marL="0" marR="0" lvl="0" indent="0" algn="l" defTabSz="457200" rtl="0" eaLnBrk="1" fontAlgn="base" latinLnBrk="0" hangingPunct="0">
              <a:lnSpc>
                <a:spcPct val="95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Lst>
              <a:defRPr/>
            </a:pPr>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Lucida Sans Unicode" panose="020B0602030504020204" pitchFamily="34" charset="0"/>
              <a:cs typeface="Lucida Sans Unicode" panose="020B0602030504020204" pitchFamily="34" charset="0"/>
            </a:endParaRPr>
          </a:p>
        </p:txBody>
      </p:sp>
      <p:sp>
        <p:nvSpPr>
          <p:cNvPr id="6" name="Footer Placeholder 5"/>
          <p:cNvSpPr>
            <a:spLocks noGrp="1"/>
          </p:cNvSpPr>
          <p:nvPr>
            <p:ph type="ftr" idx="11"/>
          </p:nvPr>
        </p:nvSpPr>
        <p:spPr/>
        <p:txBody>
          <a:bodyPr/>
          <a:p>
            <a:pPr marL="0" marR="0" lvl="0" indent="0" algn="ctr" defTabSz="457200" rtl="0" eaLnBrk="1" fontAlgn="base" latinLnBrk="0" hangingPunct="0">
              <a:lnSpc>
                <a:spcPct val="95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Lst>
              <a:defRPr/>
            </a:pPr>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Lucida Sans Unicode" panose="020B0602030504020204" pitchFamily="34" charset="0"/>
              <a:cs typeface="Lucida Sans Unicode" panose="020B0602030504020204" pitchFamily="34" charset="0"/>
            </a:endParaRPr>
          </a:p>
        </p:txBody>
      </p:sp>
      <p:sp>
        <p:nvSpPr>
          <p:cNvPr id="7" name="Slide Number Placeholder 6"/>
          <p:cNvSpPr>
            <a:spLocks noGrp="1"/>
          </p:cNvSpPr>
          <p:nvPr>
            <p:ph type="sldNum" idx="12"/>
          </p:nvPr>
        </p:nvSpPr>
        <p:spPr/>
        <p:txBody>
          <a:bodyPr/>
          <a:p>
            <a:pPr marL="0" marR="0" lvl="0" indent="0" algn="r" defTabSz="457200" rtl="0" eaLnBrk="1" fontAlgn="base" latinLnBrk="0" hangingPunct="0">
              <a:lnSpc>
                <a:spcPct val="95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Lst>
              <a:defRPr/>
            </a:pPr>
            <a:fld id="{326D337E-B20F-4B14-BAF5-E6AB7D4B945A}" type="slidenum">
              <a:rPr kumimoji="0" lang="en-US"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Lucida Sans Unicode" panose="020B0602030504020204" pitchFamily="34" charset="0"/>
                <a:cs typeface="Lucida Sans Unicode" panose="020B0602030504020204" pitchFamily="34" charset="0"/>
              </a:rPr>
            </a:fld>
            <a:endParaRPr kumimoji="0" lang="en-US"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Lucida Sans Unicode" panose="020B0602030504020204" pitchFamily="34" charset="0"/>
              <a:cs typeface="Lucida Sans Unicode" panose="020B0602030504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5291138"/>
            <a:ext cx="6048375" cy="625475"/>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76438" y="674688"/>
            <a:ext cx="6048375" cy="4537075"/>
          </a:xfrm>
        </p:spPr>
        <p:txBody>
          <a:bodyPr vert="horz" wrap="square" lIns="0" tIns="28224" rIns="0" bIns="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457200" rtl="0" eaLnBrk="0" fontAlgn="base" latinLnBrk="0" hangingPunct="0">
              <a:lnSpc>
                <a:spcPct val="93000"/>
              </a:lnSpc>
              <a:spcBef>
                <a:spcPct val="0"/>
              </a:spcBef>
              <a:spcAft>
                <a:spcPts val="1415"/>
              </a:spcAft>
              <a:buClr>
                <a:srgbClr val="000000"/>
              </a:buClr>
              <a:buSzPct val="100000"/>
              <a:buFont typeface="Times New Roman" panose="02020603050405020304" pitchFamily="18" charset="0"/>
              <a:buNone/>
              <a:defRPr/>
            </a:pPr>
            <a:endParaRPr kumimoji="0" lang="en-US" sz="3200" b="0" i="0" u="none" strike="noStrike" kern="0" cap="none" spc="0" normalizeH="0" baseline="0" noProof="0" smtClean="0">
              <a:ln>
                <a:noFill/>
              </a:ln>
              <a:solidFill>
                <a:srgbClr val="000000"/>
              </a:solidFill>
              <a:effectLst/>
              <a:uLnTx/>
              <a:uFillTx/>
              <a:latin typeface="+mn-lt"/>
              <a:ea typeface="+mn-ea"/>
              <a:cs typeface="+mn-cs"/>
            </a:endParaRPr>
          </a:p>
        </p:txBody>
      </p:sp>
      <p:sp>
        <p:nvSpPr>
          <p:cNvPr id="4" name="Text Placeholder 3"/>
          <p:cNvSpPr>
            <a:spLocks noGrp="1"/>
          </p:cNvSpPr>
          <p:nvPr>
            <p:ph type="body" sz="half" idx="2"/>
          </p:nvPr>
        </p:nvSpPr>
        <p:spPr>
          <a:xfrm>
            <a:off x="1976438" y="5916613"/>
            <a:ext cx="6048375" cy="887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idx="10"/>
          </p:nvPr>
        </p:nvSpPr>
        <p:spPr/>
        <p:txBody>
          <a:bodyPr/>
          <a:p>
            <a:pPr marL="0" marR="0" lvl="0" indent="0" algn="l" defTabSz="457200" rtl="0" eaLnBrk="1" fontAlgn="base" latinLnBrk="0" hangingPunct="0">
              <a:lnSpc>
                <a:spcPct val="95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Lst>
              <a:defRPr/>
            </a:pPr>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Lucida Sans Unicode" panose="020B0602030504020204" pitchFamily="34" charset="0"/>
              <a:cs typeface="Lucida Sans Unicode" panose="020B0602030504020204" pitchFamily="34" charset="0"/>
            </a:endParaRPr>
          </a:p>
        </p:txBody>
      </p:sp>
      <p:sp>
        <p:nvSpPr>
          <p:cNvPr id="6" name="Footer Placeholder 5"/>
          <p:cNvSpPr>
            <a:spLocks noGrp="1"/>
          </p:cNvSpPr>
          <p:nvPr>
            <p:ph type="ftr" idx="11"/>
          </p:nvPr>
        </p:nvSpPr>
        <p:spPr/>
        <p:txBody>
          <a:bodyPr/>
          <a:p>
            <a:pPr marL="0" marR="0" lvl="0" indent="0" algn="ctr" defTabSz="457200" rtl="0" eaLnBrk="1" fontAlgn="base" latinLnBrk="0" hangingPunct="0">
              <a:lnSpc>
                <a:spcPct val="95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Lst>
              <a:defRPr/>
            </a:pPr>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Lucida Sans Unicode" panose="020B0602030504020204" pitchFamily="34" charset="0"/>
              <a:cs typeface="Lucida Sans Unicode" panose="020B0602030504020204" pitchFamily="34" charset="0"/>
            </a:endParaRPr>
          </a:p>
        </p:txBody>
      </p:sp>
      <p:sp>
        <p:nvSpPr>
          <p:cNvPr id="7" name="Slide Number Placeholder 6"/>
          <p:cNvSpPr>
            <a:spLocks noGrp="1"/>
          </p:cNvSpPr>
          <p:nvPr>
            <p:ph type="sldNum" idx="12"/>
          </p:nvPr>
        </p:nvSpPr>
        <p:spPr/>
        <p:txBody>
          <a:bodyPr/>
          <a:p>
            <a:pPr marL="0" marR="0" lvl="0" indent="0" algn="r" defTabSz="457200" rtl="0" eaLnBrk="1" fontAlgn="base" latinLnBrk="0" hangingPunct="0">
              <a:lnSpc>
                <a:spcPct val="95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Lst>
              <a:defRPr/>
            </a:pPr>
            <a:fld id="{326D337E-B20F-4B14-BAF5-E6AB7D4B945A}" type="slidenum">
              <a:rPr kumimoji="0" lang="en-US"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Lucida Sans Unicode" panose="020B0602030504020204" pitchFamily="34" charset="0"/>
                <a:cs typeface="Lucida Sans Unicode" panose="020B0602030504020204" pitchFamily="34" charset="0"/>
              </a:rPr>
            </a:fld>
            <a:endParaRPr kumimoji="0" lang="en-US"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Lucida Sans Unicode" panose="020B0602030504020204" pitchFamily="34" charset="0"/>
              <a:cs typeface="Lucida Sans Unicode" panose="020B0602030504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026" name="Rectangle 1"/>
          <p:cNvSpPr>
            <a:spLocks noGrp="1"/>
          </p:cNvSpPr>
          <p:nvPr>
            <p:ph type="title"/>
          </p:nvPr>
        </p:nvSpPr>
        <p:spPr>
          <a:xfrm>
            <a:off x="503238" y="301625"/>
            <a:ext cx="9069387" cy="1260475"/>
          </a:xfrm>
          <a:prstGeom prst="rect">
            <a:avLst/>
          </a:prstGeom>
          <a:noFill/>
          <a:ln w="9525">
            <a:noFill/>
          </a:ln>
        </p:spPr>
        <p:txBody>
          <a:bodyPr lIns="0" tIns="0" rIns="0" bIns="0" anchor="ctr" anchorCtr="0"/>
          <a:p>
            <a:pPr lvl="0"/>
            <a:r>
              <a:rPr lang="en-GB" altLang="en-US" dirty="0"/>
              <a:t>Click to edit the title text format</a:t>
            </a:r>
            <a:endParaRPr lang="en-GB" altLang="en-US" dirty="0"/>
          </a:p>
        </p:txBody>
      </p:sp>
      <p:sp>
        <p:nvSpPr>
          <p:cNvPr id="1027" name="Rectangle 2"/>
          <p:cNvSpPr>
            <a:spLocks noGrp="1"/>
          </p:cNvSpPr>
          <p:nvPr>
            <p:ph type="body" idx="1"/>
          </p:nvPr>
        </p:nvSpPr>
        <p:spPr>
          <a:xfrm>
            <a:off x="503238" y="1768475"/>
            <a:ext cx="9069387" cy="4987925"/>
          </a:xfrm>
          <a:prstGeom prst="rect">
            <a:avLst/>
          </a:prstGeom>
          <a:noFill/>
          <a:ln w="9525">
            <a:noFill/>
          </a:ln>
        </p:spPr>
        <p:txBody>
          <a:bodyPr lIns="0" tIns="28224" rIns="0" bIns="0"/>
          <a:p>
            <a:pPr lvl="0"/>
            <a:r>
              <a:rPr lang="en-GB" altLang="en-US" dirty="0"/>
              <a:t>Click to edit the outline text format</a:t>
            </a:r>
            <a:endParaRPr lang="en-GB" altLang="en-US" dirty="0"/>
          </a:p>
          <a:p>
            <a:pPr lvl="1"/>
            <a:r>
              <a:rPr lang="en-GB" altLang="en-US" dirty="0"/>
              <a:t>Second Outline Level</a:t>
            </a:r>
            <a:endParaRPr lang="en-GB" altLang="en-US" dirty="0"/>
          </a:p>
          <a:p>
            <a:pPr lvl="2"/>
            <a:r>
              <a:rPr lang="en-GB" altLang="en-US" dirty="0"/>
              <a:t>Third Outline Level</a:t>
            </a:r>
            <a:endParaRPr lang="en-GB" altLang="en-US" dirty="0"/>
          </a:p>
          <a:p>
            <a:pPr lvl="3"/>
            <a:r>
              <a:rPr lang="en-GB" altLang="en-US" dirty="0"/>
              <a:t>Fourth Outline Level</a:t>
            </a:r>
            <a:endParaRPr lang="en-GB" altLang="en-US" dirty="0"/>
          </a:p>
          <a:p>
            <a:pPr lvl="4"/>
            <a:r>
              <a:rPr lang="en-GB" altLang="en-US" dirty="0"/>
              <a:t>Fifth Outline Level</a:t>
            </a:r>
            <a:endParaRPr lang="en-GB" altLang="en-US" dirty="0"/>
          </a:p>
          <a:p>
            <a:pPr lvl="4"/>
            <a:r>
              <a:rPr lang="en-GB" altLang="en-US" dirty="0"/>
              <a:t>Sixth Outline Level</a:t>
            </a:r>
            <a:endParaRPr lang="en-GB" altLang="en-US" dirty="0"/>
          </a:p>
          <a:p>
            <a:pPr lvl="4"/>
            <a:r>
              <a:rPr lang="en-GB" altLang="en-US" dirty="0"/>
              <a:t>Seventh Outline Level</a:t>
            </a:r>
            <a:endParaRPr lang="en-GB" altLang="en-US" dirty="0"/>
          </a:p>
          <a:p>
            <a:pPr lvl="4"/>
            <a:r>
              <a:rPr lang="en-GB" altLang="en-US" dirty="0"/>
              <a:t>Eighth Outline Level</a:t>
            </a:r>
            <a:endParaRPr lang="en-GB" altLang="en-US" dirty="0"/>
          </a:p>
          <a:p>
            <a:pPr lvl="4"/>
            <a:r>
              <a:rPr lang="en-GB" altLang="en-US" dirty="0"/>
              <a:t>Ninth Outline Level</a:t>
            </a:r>
            <a:endParaRPr lang="en-GB" altLang="en-US" dirty="0"/>
          </a:p>
        </p:txBody>
      </p:sp>
      <p:sp>
        <p:nvSpPr>
          <p:cNvPr id="2" name="Rectangle 3"/>
          <p:cNvSpPr>
            <a:spLocks noGrp="1" noChangeArrowheads="1"/>
          </p:cNvSpPr>
          <p:nvPr>
            <p:ph type="dt"/>
          </p:nvPr>
        </p:nvSpPr>
        <p:spPr bwMode="auto">
          <a:xfrm>
            <a:off x="503238" y="6886575"/>
            <a:ext cx="2346325" cy="519113"/>
          </a:xfrm>
          <a:prstGeom prst="rect">
            <a:avLst/>
          </a:prstGeom>
          <a:noFill/>
          <a:ln w="9525">
            <a:noFill/>
            <a:round/>
          </a:ln>
          <a:effectLst/>
        </p:spPr>
        <p:txBody>
          <a:bodyPr vert="horz" wrap="square" lIns="0" tIns="0" rIns="0" bIns="0" numCol="1" anchor="t" anchorCtr="0" compatLnSpc="1"/>
          <a:lstStyle>
            <a:lvl1pPr>
              <a:lnSpc>
                <a:spcPct val="95000"/>
              </a:lnSpc>
              <a:tabLst>
                <a:tab pos="723900" algn="l"/>
                <a:tab pos="1447800" algn="l"/>
                <a:tab pos="2171700" algn="l"/>
              </a:tabLst>
              <a:defRPr sz="14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1pPr>
          </a:lstStyle>
          <a:p>
            <a:pPr marL="0" marR="0" lvl="0" indent="0" algn="l" defTabSz="457200" rtl="0" eaLnBrk="1" fontAlgn="base" latinLnBrk="0" hangingPunct="0">
              <a:lnSpc>
                <a:spcPct val="95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Lst>
              <a:defRPr/>
            </a:pPr>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Lucida Sans Unicode" panose="020B0602030504020204" pitchFamily="34" charset="0"/>
              <a:cs typeface="Lucida Sans Unicode" panose="020B0602030504020204" pitchFamily="34" charset="0"/>
            </a:endParaRPr>
          </a:p>
        </p:txBody>
      </p:sp>
      <p:sp>
        <p:nvSpPr>
          <p:cNvPr id="1028" name="Rectangle 4"/>
          <p:cNvSpPr>
            <a:spLocks noGrp="1" noChangeArrowheads="1"/>
          </p:cNvSpPr>
          <p:nvPr>
            <p:ph type="ftr"/>
          </p:nvPr>
        </p:nvSpPr>
        <p:spPr bwMode="auto">
          <a:xfrm>
            <a:off x="3448050" y="6886575"/>
            <a:ext cx="3194050" cy="519113"/>
          </a:xfrm>
          <a:prstGeom prst="rect">
            <a:avLst/>
          </a:prstGeom>
          <a:noFill/>
          <a:ln w="9525">
            <a:noFill/>
            <a:round/>
          </a:ln>
          <a:effectLst/>
        </p:spPr>
        <p:txBody>
          <a:bodyPr vert="horz" wrap="square" lIns="0" tIns="0" rIns="0" bIns="0" numCol="1" anchor="t" anchorCtr="0" compatLnSpc="1"/>
          <a:lstStyle>
            <a:lvl1pPr algn="ctr">
              <a:lnSpc>
                <a:spcPct val="95000"/>
              </a:lnSpc>
              <a:tabLst>
                <a:tab pos="723900" algn="l"/>
                <a:tab pos="1447800" algn="l"/>
                <a:tab pos="2171700" algn="l"/>
                <a:tab pos="2895600" algn="l"/>
              </a:tabLst>
              <a:defRPr sz="14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1pPr>
          </a:lstStyle>
          <a:p>
            <a:pPr marL="0" marR="0" lvl="0" indent="0" algn="ctr" defTabSz="457200" rtl="0" eaLnBrk="1" fontAlgn="base" latinLnBrk="0" hangingPunct="0">
              <a:lnSpc>
                <a:spcPct val="95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Lst>
              <a:defRPr/>
            </a:pPr>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Lucida Sans Unicode" panose="020B0602030504020204" pitchFamily="34" charset="0"/>
              <a:cs typeface="Lucida Sans Unicode" panose="020B0602030504020204" pitchFamily="34" charset="0"/>
            </a:endParaRPr>
          </a:p>
        </p:txBody>
      </p:sp>
      <p:sp>
        <p:nvSpPr>
          <p:cNvPr id="1029" name="Rectangle 5"/>
          <p:cNvSpPr>
            <a:spLocks noGrp="1" noChangeArrowheads="1"/>
          </p:cNvSpPr>
          <p:nvPr>
            <p:ph type="sldNum"/>
          </p:nvPr>
        </p:nvSpPr>
        <p:spPr bwMode="auto">
          <a:xfrm>
            <a:off x="7227888" y="6886575"/>
            <a:ext cx="2346325" cy="519113"/>
          </a:xfrm>
          <a:prstGeom prst="rect">
            <a:avLst/>
          </a:prstGeom>
          <a:noFill/>
          <a:ln w="9525">
            <a:noFill/>
            <a:round/>
          </a:ln>
          <a:effectLst/>
        </p:spPr>
        <p:txBody>
          <a:bodyPr vert="horz" wrap="square" lIns="0" tIns="0" rIns="0" bIns="0" numCol="1" anchor="t" anchorCtr="0" compatLnSpc="1"/>
          <a:lstStyle>
            <a:lvl1pPr algn="r">
              <a:lnSpc>
                <a:spcPct val="95000"/>
              </a:lnSpc>
              <a:tabLst>
                <a:tab pos="723900" algn="l"/>
                <a:tab pos="1447800" algn="l"/>
                <a:tab pos="2171700" algn="l"/>
              </a:tabLst>
              <a:defRPr sz="14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1pPr>
          </a:lstStyle>
          <a:p>
            <a:pPr marL="0" marR="0" lvl="0" indent="0" algn="r" defTabSz="457200" rtl="0" eaLnBrk="1" fontAlgn="base" latinLnBrk="0" hangingPunct="0">
              <a:lnSpc>
                <a:spcPct val="95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Lst>
              <a:defRPr/>
            </a:pPr>
            <a:fld id="{326D337E-B20F-4B14-BAF5-E6AB7D4B945A}" type="slidenum">
              <a:rPr kumimoji="0" lang="en-US"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Lucida Sans Unicode" panose="020B0602030504020204" pitchFamily="34" charset="0"/>
                <a:cs typeface="Lucida Sans Unicode" panose="020B0602030504020204" pitchFamily="34" charset="0"/>
              </a:rPr>
            </a:fld>
            <a:endParaRPr kumimoji="0" lang="en-US"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Lucida Sans Unicode" panose="020B0602030504020204" pitchFamily="34" charset="0"/>
              <a:cs typeface="Lucida Sans Unicode" panose="020B0602030504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defRPr>
      </a:lvl9pPr>
    </p:titleStyle>
    <p:bodyStyle>
      <a:lvl1pPr marL="342900" indent="-342900" algn="l" defTabSz="457200" rtl="0" eaLnBrk="0" fontAlgn="base" hangingPunct="0">
        <a:lnSpc>
          <a:spcPct val="93000"/>
        </a:lnSpc>
        <a:spcBef>
          <a:spcPct val="0"/>
        </a:spcBef>
        <a:spcAft>
          <a:spcPts val="1415"/>
        </a:spcAft>
        <a:buClr>
          <a:srgbClr val="000000"/>
        </a:buClr>
        <a:buSzPct val="100000"/>
        <a:buFont typeface="Times New Roman" panose="02020603050405020304" pitchFamily="18" charset="0"/>
        <a:buChar char="•"/>
        <a:defRPr sz="3200">
          <a:solidFill>
            <a:srgbClr val="000000"/>
          </a:solidFill>
          <a:latin typeface="+mn-lt"/>
          <a:ea typeface="+mn-ea"/>
          <a:cs typeface="+mn-cs"/>
        </a:defRPr>
      </a:lvl1pPr>
      <a:lvl2pPr marL="742950" indent="-285750" algn="l" defTabSz="457200" rtl="0" eaLnBrk="0" fontAlgn="base" hangingPunct="0">
        <a:lnSpc>
          <a:spcPct val="93000"/>
        </a:lnSpc>
        <a:spcBef>
          <a:spcPct val="0"/>
        </a:spcBef>
        <a:spcAft>
          <a:spcPts val="1140"/>
        </a:spcAft>
        <a:buClr>
          <a:srgbClr val="000000"/>
        </a:buClr>
        <a:buSzPct val="100000"/>
        <a:buFont typeface="Times New Roman" panose="02020603050405020304" pitchFamily="18" charset="0"/>
        <a:buChar char="–"/>
        <a:defRPr sz="2800">
          <a:solidFill>
            <a:srgbClr val="000000"/>
          </a:solidFill>
          <a:latin typeface="+mn-lt"/>
        </a:defRPr>
      </a:lvl2pPr>
      <a:lvl3pPr marL="1143000" indent="-228600" algn="l" defTabSz="457200" rtl="0" eaLnBrk="0" fontAlgn="base" hangingPunct="0">
        <a:lnSpc>
          <a:spcPct val="93000"/>
        </a:lnSpc>
        <a:spcBef>
          <a:spcPct val="0"/>
        </a:spcBef>
        <a:spcAft>
          <a:spcPts val="850"/>
        </a:spcAft>
        <a:buClr>
          <a:srgbClr val="000000"/>
        </a:buClr>
        <a:buSzPct val="100000"/>
        <a:buFont typeface="Times New Roman" panose="02020603050405020304" pitchFamily="18" charset="0"/>
        <a:buChar char="•"/>
        <a:defRPr sz="2400">
          <a:solidFill>
            <a:srgbClr val="000000"/>
          </a:solidFill>
          <a:latin typeface="+mn-lt"/>
        </a:defRPr>
      </a:lvl3pPr>
      <a:lvl4pPr marL="1600200" indent="-228600" algn="l" defTabSz="457200" rtl="0" eaLnBrk="0" fontAlgn="base" hangingPunct="0">
        <a:lnSpc>
          <a:spcPct val="93000"/>
        </a:lnSpc>
        <a:spcBef>
          <a:spcPct val="0"/>
        </a:spcBef>
        <a:spcAft>
          <a:spcPts val="575"/>
        </a:spcAft>
        <a:buClr>
          <a:srgbClr val="000000"/>
        </a:buClr>
        <a:buSzPct val="100000"/>
        <a:buFont typeface="Times New Roman" panose="02020603050405020304" pitchFamily="18" charset="0"/>
        <a:buChar char="–"/>
        <a:defRPr sz="2000">
          <a:solidFill>
            <a:srgbClr val="000000"/>
          </a:solidFill>
          <a:latin typeface="+mn-lt"/>
        </a:defRPr>
      </a:lvl4pPr>
      <a:lvl5pPr marL="2057400" indent="-228600" algn="l" defTabSz="457200" rtl="0" eaLnBrk="0" fontAlgn="base" hangingPunct="0">
        <a:lnSpc>
          <a:spcPct val="93000"/>
        </a:lnSpc>
        <a:spcBef>
          <a:spcPct val="0"/>
        </a:spcBef>
        <a:spcAft>
          <a:spcPts val="290"/>
        </a:spcAft>
        <a:buClr>
          <a:srgbClr val="000000"/>
        </a:buClr>
        <a:buSzPct val="100000"/>
        <a:buFont typeface="Times New Roman" panose="02020603050405020304" pitchFamily="18" charset="0"/>
        <a:buChar char="»"/>
        <a:defRPr sz="2000">
          <a:solidFill>
            <a:srgbClr val="000000"/>
          </a:solidFill>
          <a:latin typeface="+mn-lt"/>
        </a:defRPr>
      </a:lvl5pPr>
      <a:lvl6pPr marL="2514600" indent="-228600" algn="l" defTabSz="457200" rtl="0" fontAlgn="base" hangingPunct="0">
        <a:lnSpc>
          <a:spcPct val="93000"/>
        </a:lnSpc>
        <a:spcBef>
          <a:spcPct val="0"/>
        </a:spcBef>
        <a:spcAft>
          <a:spcPts val="290"/>
        </a:spcAft>
        <a:buClr>
          <a:srgbClr val="000000"/>
        </a:buClr>
        <a:buSzPct val="100000"/>
        <a:buFont typeface="Times New Roman" panose="02020603050405020304" pitchFamily="18" charset="0"/>
        <a:defRPr sz="2000">
          <a:solidFill>
            <a:srgbClr val="000000"/>
          </a:solidFill>
          <a:latin typeface="+mn-lt"/>
        </a:defRPr>
      </a:lvl6pPr>
      <a:lvl7pPr marL="2971800" indent="-228600" algn="l" defTabSz="457200" rtl="0" fontAlgn="base" hangingPunct="0">
        <a:lnSpc>
          <a:spcPct val="93000"/>
        </a:lnSpc>
        <a:spcBef>
          <a:spcPct val="0"/>
        </a:spcBef>
        <a:spcAft>
          <a:spcPts val="290"/>
        </a:spcAft>
        <a:buClr>
          <a:srgbClr val="000000"/>
        </a:buClr>
        <a:buSzPct val="100000"/>
        <a:buFont typeface="Times New Roman" panose="02020603050405020304" pitchFamily="18" charset="0"/>
        <a:defRPr sz="2000">
          <a:solidFill>
            <a:srgbClr val="000000"/>
          </a:solidFill>
          <a:latin typeface="+mn-lt"/>
        </a:defRPr>
      </a:lvl7pPr>
      <a:lvl8pPr marL="3429000" indent="-228600" algn="l" defTabSz="457200" rtl="0" fontAlgn="base" hangingPunct="0">
        <a:lnSpc>
          <a:spcPct val="93000"/>
        </a:lnSpc>
        <a:spcBef>
          <a:spcPct val="0"/>
        </a:spcBef>
        <a:spcAft>
          <a:spcPts val="290"/>
        </a:spcAft>
        <a:buClr>
          <a:srgbClr val="000000"/>
        </a:buClr>
        <a:buSzPct val="100000"/>
        <a:buFont typeface="Times New Roman" panose="02020603050405020304" pitchFamily="18" charset="0"/>
        <a:defRPr sz="2000">
          <a:solidFill>
            <a:srgbClr val="000000"/>
          </a:solidFill>
          <a:latin typeface="+mn-lt"/>
        </a:defRPr>
      </a:lvl8pPr>
      <a:lvl9pPr marL="3886200" indent="-228600" algn="l" defTabSz="457200" rtl="0" fontAlgn="base" hangingPunct="0">
        <a:lnSpc>
          <a:spcPct val="93000"/>
        </a:lnSpc>
        <a:spcBef>
          <a:spcPct val="0"/>
        </a:spcBef>
        <a:spcAft>
          <a:spcPts val="290"/>
        </a:spcAft>
        <a:buClr>
          <a:srgbClr val="000000"/>
        </a:buClr>
        <a:buSzPct val="100000"/>
        <a:buFont typeface="Times New Roman" panose="02020603050405020304" pitchFamily="18" charset="0"/>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25.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oleObject" Target="../embeddings/oleObject5.bin"/></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3.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7.xml"/><Relationship Id="rId3" Type="http://schemas.openxmlformats.org/officeDocument/2006/relationships/oleObject" Target="../embeddings/oleObject2.bin"/><Relationship Id="rId2" Type="http://schemas.openxmlformats.org/officeDocument/2006/relationships/image" Target="../media/image2.png"/><Relationship Id="rId1"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4.xml.rels><?xml version="1.0" encoding="UTF-8" standalone="yes"?>
<Relationships xmlns="http://schemas.openxmlformats.org/package/2006/relationships"><Relationship Id="rId9" Type="http://schemas.openxmlformats.org/officeDocument/2006/relationships/vmlDrawing" Target="../drawings/vmlDrawing2.vml"/><Relationship Id="rId8" Type="http://schemas.openxmlformats.org/officeDocument/2006/relationships/slideLayout" Target="../slideLayouts/slideLayout7.xml"/><Relationship Id="rId7" Type="http://schemas.openxmlformats.org/officeDocument/2006/relationships/oleObject" Target="../embeddings/oleObject4.bin"/><Relationship Id="rId6" Type="http://schemas.openxmlformats.org/officeDocument/2006/relationships/image" Target="../media/image2.png"/><Relationship Id="rId5" Type="http://schemas.openxmlformats.org/officeDocument/2006/relationships/oleObject" Target="../embeddings/oleObject3.bin"/><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74" name="Picture 4"/>
          <p:cNvPicPr>
            <a:picLocks noChangeAspect="1"/>
          </p:cNvPicPr>
          <p:nvPr/>
        </p:nvPicPr>
        <p:blipFill>
          <a:blip r:embed="rId1"/>
          <a:srcRect l="25000" t="23958" r="3751" b="15625"/>
          <a:stretch>
            <a:fillRect/>
          </a:stretch>
        </p:blipFill>
        <p:spPr>
          <a:xfrm>
            <a:off x="773113" y="884238"/>
            <a:ext cx="8686800" cy="5715000"/>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338" name="Picture 1"/>
          <p:cNvPicPr>
            <a:picLocks noChangeAspect="1"/>
          </p:cNvPicPr>
          <p:nvPr/>
        </p:nvPicPr>
        <p:blipFill>
          <a:blip r:embed="rId1"/>
          <a:srcRect l="15982" t="18230" r="6598" b="11150"/>
          <a:stretch>
            <a:fillRect/>
          </a:stretch>
        </p:blipFill>
        <p:spPr>
          <a:xfrm>
            <a:off x="1371600" y="457200"/>
            <a:ext cx="7315200" cy="6400800"/>
          </a:xfrm>
          <a:prstGeom prst="rect">
            <a:avLst/>
          </a:prstGeom>
          <a:noFill/>
          <a:ln w="9525">
            <a:noFill/>
          </a:ln>
        </p:spPr>
      </p:pic>
    </p:spTree>
  </p:cSld>
  <p:clrMapOvr>
    <a:masterClrMapping/>
  </p:clrMapOvr>
  <p:transition spd="med"/>
  <p:timing>
    <p:tnLst>
      <p:par>
        <p:cTn id="1" dur="indefinite"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386" name="Picture 1"/>
          <p:cNvPicPr>
            <a:picLocks noChangeAspect="1"/>
          </p:cNvPicPr>
          <p:nvPr/>
        </p:nvPicPr>
        <p:blipFill>
          <a:blip r:embed="rId1"/>
          <a:srcRect l="15982" t="18230" r="4181" b="9190"/>
          <a:stretch>
            <a:fillRect/>
          </a:stretch>
        </p:blipFill>
        <p:spPr>
          <a:xfrm>
            <a:off x="1828800" y="1371600"/>
            <a:ext cx="7543800" cy="5486400"/>
          </a:xfrm>
          <a:prstGeom prst="rect">
            <a:avLst/>
          </a:prstGeom>
          <a:noFill/>
          <a:ln w="9525">
            <a:noFill/>
          </a:ln>
        </p:spPr>
      </p:pic>
    </p:spTree>
  </p:cSld>
  <p:clrMapOvr>
    <a:masterClrMapping/>
  </p:clrMapOvr>
  <p:transition spd="med"/>
  <p:timing>
    <p:tnLst>
      <p:par>
        <p:cTn id="1" dur="indefinite"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434" name="Picture 1"/>
          <p:cNvPicPr>
            <a:picLocks noChangeAspect="1"/>
          </p:cNvPicPr>
          <p:nvPr/>
        </p:nvPicPr>
        <p:blipFill>
          <a:blip r:embed="rId1"/>
          <a:srcRect l="11145" t="18230" r="6598" b="12213"/>
          <a:stretch>
            <a:fillRect/>
          </a:stretch>
        </p:blipFill>
        <p:spPr>
          <a:xfrm>
            <a:off x="1371600" y="1371600"/>
            <a:ext cx="7772400" cy="5257800"/>
          </a:xfrm>
          <a:prstGeom prst="rect">
            <a:avLst/>
          </a:prstGeom>
          <a:noFill/>
          <a:ln w="9525">
            <a:noFill/>
          </a:ln>
        </p:spPr>
      </p:pic>
    </p:spTree>
  </p:cSld>
  <p:clrMapOvr>
    <a:masterClrMapping/>
  </p:clrMapOvr>
  <p:transition spd="med"/>
  <p:timing>
    <p:tnLst>
      <p:par>
        <p:cTn id="1" dur="indefinite"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482" name="Picture 1"/>
          <p:cNvPicPr>
            <a:picLocks noChangeAspect="1"/>
          </p:cNvPicPr>
          <p:nvPr/>
        </p:nvPicPr>
        <p:blipFill>
          <a:blip r:embed="rId1"/>
          <a:srcRect l="20822" t="18230" r="6598" b="9190"/>
          <a:stretch>
            <a:fillRect/>
          </a:stretch>
        </p:blipFill>
        <p:spPr>
          <a:xfrm>
            <a:off x="1828800" y="1143000"/>
            <a:ext cx="6858000" cy="5486400"/>
          </a:xfrm>
          <a:prstGeom prst="rect">
            <a:avLst/>
          </a:prstGeom>
          <a:noFill/>
          <a:ln w="9525">
            <a:noFill/>
          </a:ln>
        </p:spPr>
      </p:pic>
    </p:spTree>
  </p:cSld>
  <p:clrMapOvr>
    <a:masterClrMapping/>
  </p:clrMapOvr>
  <p:transition spd="med"/>
  <p:timing>
    <p:tnLst>
      <p:par>
        <p:cTn id="1" dur="indefinite"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530" name="Picture 1"/>
          <p:cNvPicPr>
            <a:picLocks noChangeAspect="1"/>
          </p:cNvPicPr>
          <p:nvPr/>
        </p:nvPicPr>
        <p:blipFill>
          <a:blip r:embed="rId1"/>
          <a:srcRect l="13564" t="15205" r="9019" b="12213"/>
          <a:stretch>
            <a:fillRect/>
          </a:stretch>
        </p:blipFill>
        <p:spPr>
          <a:xfrm>
            <a:off x="1600200" y="1143000"/>
            <a:ext cx="7315200" cy="5486400"/>
          </a:xfrm>
          <a:prstGeom prst="rect">
            <a:avLst/>
          </a:prstGeom>
          <a:noFill/>
          <a:ln w="9525">
            <a:noFill/>
          </a:ln>
        </p:spPr>
      </p:pic>
    </p:spTree>
  </p:cSld>
  <p:clrMapOvr>
    <a:masterClrMapping/>
  </p:clrMapOvr>
  <p:transition spd="med"/>
  <p:timing>
    <p:tnLst>
      <p:par>
        <p:cTn id="1" dur="indefinite"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4578" name="Picture 1"/>
          <p:cNvPicPr>
            <a:picLocks noChangeAspect="1"/>
          </p:cNvPicPr>
          <p:nvPr/>
        </p:nvPicPr>
        <p:blipFill>
          <a:blip r:embed="rId1"/>
          <a:srcRect l="20822" t="18230" r="9019" b="12213"/>
          <a:stretch>
            <a:fillRect/>
          </a:stretch>
        </p:blipFill>
        <p:spPr>
          <a:xfrm>
            <a:off x="2286000" y="1371600"/>
            <a:ext cx="6629400" cy="5257800"/>
          </a:xfrm>
          <a:prstGeom prst="rect">
            <a:avLst/>
          </a:prstGeom>
          <a:noFill/>
          <a:ln w="9525">
            <a:noFill/>
          </a:ln>
        </p:spPr>
      </p:pic>
    </p:spTree>
  </p:cSld>
  <p:clrMapOvr>
    <a:masterClrMapping/>
  </p:clrMapOvr>
  <p:transition spd="med"/>
  <p:timing>
    <p:tnLst>
      <p:par>
        <p:cTn id="1" dur="indefinite"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6626" name="Picture 1"/>
          <p:cNvPicPr>
            <a:picLocks noChangeAspect="1"/>
          </p:cNvPicPr>
          <p:nvPr/>
        </p:nvPicPr>
        <p:blipFill>
          <a:blip r:embed="rId1"/>
          <a:srcRect l="30498" t="21255" r="4181" b="15236"/>
          <a:stretch>
            <a:fillRect/>
          </a:stretch>
        </p:blipFill>
        <p:spPr>
          <a:xfrm>
            <a:off x="3200400" y="1600200"/>
            <a:ext cx="6172200" cy="4800600"/>
          </a:xfrm>
          <a:prstGeom prst="rect">
            <a:avLst/>
          </a:prstGeom>
          <a:noFill/>
          <a:ln w="9525">
            <a:noFill/>
          </a:ln>
        </p:spPr>
      </p:pic>
    </p:spTree>
  </p:cSld>
  <p:clrMapOvr>
    <a:masterClrMapping/>
  </p:clrMapOvr>
  <p:transition spd="med"/>
  <p:timing>
    <p:tnLst>
      <p:par>
        <p:cTn id="1" dur="indefinite"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674" name="Picture 1"/>
          <p:cNvPicPr>
            <a:picLocks noChangeAspect="1"/>
          </p:cNvPicPr>
          <p:nvPr/>
        </p:nvPicPr>
        <p:blipFill>
          <a:blip r:embed="rId1"/>
          <a:srcRect l="18401" t="18230" r="23532" b="21284"/>
          <a:stretch>
            <a:fillRect/>
          </a:stretch>
        </p:blipFill>
        <p:spPr>
          <a:xfrm>
            <a:off x="620713" y="198438"/>
            <a:ext cx="8686800" cy="7239000"/>
          </a:xfrm>
          <a:prstGeom prst="rect">
            <a:avLst/>
          </a:prstGeom>
          <a:noFill/>
          <a:ln w="9525">
            <a:noFill/>
          </a:ln>
        </p:spPr>
      </p:pic>
    </p:spTree>
  </p:cSld>
  <p:clrMapOvr>
    <a:masterClrMapping/>
  </p:clrMapOvr>
  <p:transition spd="med"/>
  <p:timing>
    <p:tnLst>
      <p:par>
        <p:cTn id="1" dur="indefinite"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722" name="Picture 1"/>
          <p:cNvPicPr>
            <a:picLocks noChangeAspect="1"/>
          </p:cNvPicPr>
          <p:nvPr/>
        </p:nvPicPr>
        <p:blipFill>
          <a:blip r:embed="rId1"/>
          <a:srcRect l="15982" t="24278" r="13857" b="27332"/>
          <a:stretch>
            <a:fillRect/>
          </a:stretch>
        </p:blipFill>
        <p:spPr>
          <a:xfrm>
            <a:off x="392113" y="808038"/>
            <a:ext cx="9364662" cy="6019800"/>
          </a:xfrm>
          <a:prstGeom prst="rect">
            <a:avLst/>
          </a:prstGeom>
          <a:noFill/>
          <a:ln w="9525">
            <a:noFill/>
          </a:ln>
        </p:spPr>
      </p:pic>
    </p:spTree>
  </p:cSld>
  <p:clrMapOvr>
    <a:masterClrMapping/>
  </p:clrMapOvr>
  <p:transition spd="med"/>
  <p:timing>
    <p:tnLst>
      <p:par>
        <p:cTn id="1" dur="indefinite"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2770" name="Picture 1"/>
          <p:cNvPicPr>
            <a:picLocks noChangeAspect="1"/>
          </p:cNvPicPr>
          <p:nvPr/>
        </p:nvPicPr>
        <p:blipFill>
          <a:blip r:embed="rId1"/>
          <a:srcRect l="15982" t="21255" r="4181" b="12213"/>
          <a:stretch>
            <a:fillRect/>
          </a:stretch>
        </p:blipFill>
        <p:spPr>
          <a:xfrm>
            <a:off x="392113" y="519113"/>
            <a:ext cx="9348787" cy="6232525"/>
          </a:xfrm>
          <a:prstGeom prst="rect">
            <a:avLst/>
          </a:prstGeom>
          <a:noFill/>
          <a:ln w="9525">
            <a:noFill/>
          </a:ln>
        </p:spPr>
      </p:pic>
    </p:spTree>
  </p:cSld>
  <p:clrMapOvr>
    <a:masterClrMapping/>
  </p:clrMapOvr>
  <p:transition spd="med"/>
  <p:timing>
    <p:tnLst>
      <p:par>
        <p:cTn id="1" dur="indefinite"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Rectangle 4"/>
          <p:cNvSpPr/>
          <p:nvPr/>
        </p:nvSpPr>
        <p:spPr>
          <a:xfrm>
            <a:off x="609600" y="439738"/>
            <a:ext cx="7918450" cy="876300"/>
          </a:xfrm>
          <a:prstGeom prst="rect">
            <a:avLst/>
          </a:prstGeom>
          <a:noFill/>
          <a:ln w="9525">
            <a:noFill/>
          </a:ln>
        </p:spPr>
        <p:txBody>
          <a:bodyPr lIns="12700" tIns="12700" rIns="12700" bIns="12700"/>
          <a:p>
            <a:pPr algn="ctr" eaLnBrk="1">
              <a:lnSpc>
                <a:spcPct val="93000"/>
              </a:lnSpc>
            </a:pPr>
            <a:r>
              <a:rPr lang="en-US" altLang="en-US" sz="4400" dirty="0">
                <a:solidFill>
                  <a:srgbClr val="000000"/>
                </a:solidFill>
                <a:latin typeface="Arial" panose="020B0604020202020204" pitchFamily="34" charset="0"/>
              </a:rPr>
              <a:t>Single Tier Application</a:t>
            </a:r>
            <a:endParaRPr lang="en-US" altLang="en-US" sz="4400" dirty="0">
              <a:solidFill>
                <a:srgbClr val="000000"/>
              </a:solidFill>
              <a:latin typeface="Arial" panose="020B0604020202020204" pitchFamily="34" charset="0"/>
            </a:endParaRPr>
          </a:p>
        </p:txBody>
      </p:sp>
      <p:sp>
        <p:nvSpPr>
          <p:cNvPr id="4099" name="AutoShape 5"/>
          <p:cNvSpPr/>
          <p:nvPr/>
        </p:nvSpPr>
        <p:spPr>
          <a:xfrm>
            <a:off x="1763713" y="1716088"/>
            <a:ext cx="6248400" cy="1454150"/>
          </a:xfrm>
          <a:prstGeom prst="flowChartAlternateProcess">
            <a:avLst/>
          </a:prstGeom>
          <a:solidFill>
            <a:srgbClr val="C0D5EA"/>
          </a:solidFill>
          <a:ln w="28575" cap="flat" cmpd="sng">
            <a:solidFill>
              <a:schemeClr val="tx1"/>
            </a:solidFill>
            <a:prstDash val="solid"/>
            <a:miter/>
            <a:headEnd type="none" w="sm" len="sm"/>
            <a:tailEnd type="none" w="sm" len="sm"/>
          </a:ln>
        </p:spPr>
        <p:txBody>
          <a:bodyPr wrap="none" anchor="ctr" anchorCtr="0"/>
          <a:p>
            <a:pPr eaLnBrk="1">
              <a:lnSpc>
                <a:spcPct val="93000"/>
              </a:lnSpc>
            </a:pPr>
            <a:endParaRPr lang="en-US" altLang="en-US" dirty="0">
              <a:latin typeface="Arial" panose="020B0604020202020204" pitchFamily="34" charset="0"/>
            </a:endParaRPr>
          </a:p>
        </p:txBody>
      </p:sp>
      <p:grpSp>
        <p:nvGrpSpPr>
          <p:cNvPr id="4100" name="Group 6"/>
          <p:cNvGrpSpPr/>
          <p:nvPr/>
        </p:nvGrpSpPr>
        <p:grpSpPr>
          <a:xfrm>
            <a:off x="2339975" y="2114550"/>
            <a:ext cx="1143000" cy="539750"/>
            <a:chOff x="912" y="1052"/>
            <a:chExt cx="864" cy="528"/>
          </a:xfrm>
        </p:grpSpPr>
        <p:sp>
          <p:nvSpPr>
            <p:cNvPr id="4115" name="AutoShape 7"/>
            <p:cNvSpPr/>
            <p:nvPr/>
          </p:nvSpPr>
          <p:spPr>
            <a:xfrm>
              <a:off x="912" y="1052"/>
              <a:ext cx="864" cy="528"/>
            </a:xfrm>
            <a:prstGeom prst="flowChartProcess">
              <a:avLst/>
            </a:prstGeom>
            <a:solidFill>
              <a:schemeClr val="bg1"/>
            </a:solidFill>
            <a:ln w="28575" cap="flat" cmpd="sng">
              <a:solidFill>
                <a:schemeClr val="tx1"/>
              </a:solidFill>
              <a:prstDash val="solid"/>
              <a:miter/>
              <a:headEnd type="none" w="sm" len="sm"/>
              <a:tailEnd type="none" w="sm" len="sm"/>
            </a:ln>
          </p:spPr>
          <p:txBody>
            <a:bodyPr wrap="none" anchor="ctr" anchorCtr="0"/>
            <a:p>
              <a:pPr eaLnBrk="1">
                <a:lnSpc>
                  <a:spcPct val="93000"/>
                </a:lnSpc>
              </a:pPr>
              <a:endParaRPr lang="en-US" altLang="en-US" dirty="0">
                <a:latin typeface="Arial" panose="020B0604020202020204" pitchFamily="34" charset="0"/>
              </a:endParaRPr>
            </a:p>
          </p:txBody>
        </p:sp>
        <p:sp>
          <p:nvSpPr>
            <p:cNvPr id="4116" name="Rectangle 8"/>
            <p:cNvSpPr/>
            <p:nvPr/>
          </p:nvSpPr>
          <p:spPr>
            <a:xfrm>
              <a:off x="912" y="1052"/>
              <a:ext cx="864" cy="192"/>
            </a:xfrm>
            <a:prstGeom prst="rect">
              <a:avLst/>
            </a:prstGeom>
            <a:solidFill>
              <a:srgbClr val="E7C9F5"/>
            </a:solidFill>
            <a:ln w="28575" cap="flat" cmpd="sng">
              <a:solidFill>
                <a:schemeClr val="tx1"/>
              </a:solidFill>
              <a:prstDash val="solid"/>
              <a:miter/>
              <a:headEnd type="none" w="sm" len="sm"/>
              <a:tailEnd type="none" w="sm" len="sm"/>
            </a:ln>
          </p:spPr>
          <p:txBody>
            <a:bodyPr wrap="none" anchor="ctr" anchorCtr="0"/>
            <a:p>
              <a:pPr eaLnBrk="1">
                <a:lnSpc>
                  <a:spcPct val="93000"/>
                </a:lnSpc>
              </a:pPr>
              <a:endParaRPr lang="en-US" altLang="en-US" dirty="0">
                <a:latin typeface="Arial" panose="020B0604020202020204" pitchFamily="34" charset="0"/>
              </a:endParaRPr>
            </a:p>
          </p:txBody>
        </p:sp>
        <p:sp>
          <p:nvSpPr>
            <p:cNvPr id="4117" name="Rectangle 9"/>
            <p:cNvSpPr/>
            <p:nvPr/>
          </p:nvSpPr>
          <p:spPr>
            <a:xfrm>
              <a:off x="1008" y="1292"/>
              <a:ext cx="624" cy="192"/>
            </a:xfrm>
            <a:prstGeom prst="rect">
              <a:avLst/>
            </a:prstGeom>
            <a:solidFill>
              <a:srgbClr val="D0C5D3"/>
            </a:solidFill>
            <a:ln w="28575" cap="flat" cmpd="sng">
              <a:solidFill>
                <a:schemeClr val="tx1"/>
              </a:solidFill>
              <a:prstDash val="solid"/>
              <a:miter/>
              <a:headEnd type="none" w="sm" len="sm"/>
              <a:tailEnd type="none" w="sm" len="sm"/>
            </a:ln>
          </p:spPr>
          <p:txBody>
            <a:bodyPr wrap="none" anchor="ctr" anchorCtr="0"/>
            <a:p>
              <a:pPr eaLnBrk="1">
                <a:lnSpc>
                  <a:spcPct val="93000"/>
                </a:lnSpc>
              </a:pPr>
              <a:endParaRPr lang="en-US" altLang="en-US" dirty="0">
                <a:latin typeface="Arial" panose="020B0604020202020204" pitchFamily="34" charset="0"/>
              </a:endParaRPr>
            </a:p>
          </p:txBody>
        </p:sp>
      </p:grpSp>
      <p:sp>
        <p:nvSpPr>
          <p:cNvPr id="4101" name="Text Box 11"/>
          <p:cNvSpPr txBox="1"/>
          <p:nvPr/>
        </p:nvSpPr>
        <p:spPr>
          <a:xfrm>
            <a:off x="1776413" y="2760663"/>
            <a:ext cx="2362200" cy="336550"/>
          </a:xfrm>
          <a:prstGeom prst="rect">
            <a:avLst/>
          </a:prstGeom>
          <a:noFill/>
          <a:ln w="28575">
            <a:noFill/>
          </a:ln>
        </p:spPr>
        <p:txBody>
          <a:bodyPr>
            <a:spAutoFit/>
          </a:bodyPr>
          <a:p>
            <a:pPr algn="ctr" defTabSz="228600" eaLnBrk="1" hangingPunct="1">
              <a:spcBef>
                <a:spcPct val="50000"/>
              </a:spcBef>
              <a:buClr>
                <a:srgbClr val="FF0000"/>
              </a:buClr>
              <a:buSzTx/>
              <a:buFont typeface="Arial" panose="020B0604020202020204" pitchFamily="34" charset="0"/>
            </a:pPr>
            <a:r>
              <a:rPr lang="en-GB" altLang="en-US" sz="1600" b="1" dirty="0">
                <a:latin typeface="Arial" panose="020B0604020202020204" pitchFamily="34" charset="0"/>
              </a:rPr>
              <a:t>Application Clients</a:t>
            </a:r>
            <a:endParaRPr lang="en-GB" altLang="en-US" sz="1600" b="1" dirty="0">
              <a:latin typeface="Arial" panose="020B0604020202020204" pitchFamily="34" charset="0"/>
            </a:endParaRPr>
          </a:p>
        </p:txBody>
      </p:sp>
      <p:grpSp>
        <p:nvGrpSpPr>
          <p:cNvPr id="4102" name="Group 12"/>
          <p:cNvGrpSpPr/>
          <p:nvPr/>
        </p:nvGrpSpPr>
        <p:grpSpPr>
          <a:xfrm>
            <a:off x="5464175" y="2057400"/>
            <a:ext cx="762000" cy="565150"/>
            <a:chOff x="4608" y="960"/>
            <a:chExt cx="576" cy="480"/>
          </a:xfrm>
        </p:grpSpPr>
        <p:sp>
          <p:nvSpPr>
            <p:cNvPr id="4111" name="Rectangle 13"/>
            <p:cNvSpPr/>
            <p:nvPr/>
          </p:nvSpPr>
          <p:spPr>
            <a:xfrm>
              <a:off x="4608" y="960"/>
              <a:ext cx="576" cy="480"/>
            </a:xfrm>
            <a:prstGeom prst="rect">
              <a:avLst/>
            </a:prstGeom>
            <a:solidFill>
              <a:srgbClr val="6699CC"/>
            </a:solidFill>
            <a:ln w="28575" cap="flat" cmpd="sng">
              <a:solidFill>
                <a:schemeClr val="tx1"/>
              </a:solidFill>
              <a:prstDash val="solid"/>
              <a:miter/>
              <a:headEnd type="none" w="sm" len="sm"/>
              <a:tailEnd type="none" w="sm" len="sm"/>
            </a:ln>
          </p:spPr>
          <p:txBody>
            <a:bodyPr wrap="none" anchor="ctr" anchorCtr="0"/>
            <a:p>
              <a:pPr eaLnBrk="1">
                <a:lnSpc>
                  <a:spcPct val="93000"/>
                </a:lnSpc>
              </a:pPr>
              <a:endParaRPr lang="en-US" altLang="en-US" dirty="0">
                <a:latin typeface="Arial" panose="020B0604020202020204" pitchFamily="34" charset="0"/>
              </a:endParaRPr>
            </a:p>
          </p:txBody>
        </p:sp>
        <p:sp>
          <p:nvSpPr>
            <p:cNvPr id="4112" name="Rectangle 14"/>
            <p:cNvSpPr/>
            <p:nvPr/>
          </p:nvSpPr>
          <p:spPr>
            <a:xfrm>
              <a:off x="4656" y="1104"/>
              <a:ext cx="480" cy="288"/>
            </a:xfrm>
            <a:prstGeom prst="rect">
              <a:avLst/>
            </a:prstGeom>
            <a:solidFill>
              <a:schemeClr val="bg1"/>
            </a:solidFill>
            <a:ln w="28575" cap="flat" cmpd="sng">
              <a:solidFill>
                <a:schemeClr val="tx1"/>
              </a:solidFill>
              <a:prstDash val="solid"/>
              <a:miter/>
              <a:headEnd type="none" w="sm" len="sm"/>
              <a:tailEnd type="none" w="sm" len="sm"/>
            </a:ln>
          </p:spPr>
          <p:txBody>
            <a:bodyPr wrap="none" anchor="ctr" anchorCtr="0"/>
            <a:p>
              <a:pPr eaLnBrk="1">
                <a:lnSpc>
                  <a:spcPct val="93000"/>
                </a:lnSpc>
              </a:pPr>
              <a:endParaRPr lang="en-US" altLang="en-US" dirty="0">
                <a:latin typeface="Arial" panose="020B0604020202020204" pitchFamily="34" charset="0"/>
              </a:endParaRPr>
            </a:p>
          </p:txBody>
        </p:sp>
        <p:sp>
          <p:nvSpPr>
            <p:cNvPr id="4113" name="Rectangle 15"/>
            <p:cNvSpPr/>
            <p:nvPr/>
          </p:nvSpPr>
          <p:spPr>
            <a:xfrm>
              <a:off x="4656" y="1008"/>
              <a:ext cx="144" cy="48"/>
            </a:xfrm>
            <a:prstGeom prst="rect">
              <a:avLst/>
            </a:prstGeom>
            <a:solidFill>
              <a:srgbClr val="616161"/>
            </a:solidFill>
            <a:ln w="28575">
              <a:noFill/>
            </a:ln>
          </p:spPr>
          <p:txBody>
            <a:bodyPr wrap="none" anchor="ctr" anchorCtr="0"/>
            <a:p>
              <a:pPr eaLnBrk="1">
                <a:lnSpc>
                  <a:spcPct val="93000"/>
                </a:lnSpc>
              </a:pPr>
              <a:endParaRPr lang="en-US" altLang="en-US" dirty="0">
                <a:latin typeface="Arial" panose="020B0604020202020204" pitchFamily="34" charset="0"/>
              </a:endParaRPr>
            </a:p>
          </p:txBody>
        </p:sp>
        <p:sp>
          <p:nvSpPr>
            <p:cNvPr id="4114" name="Rectangle 16"/>
            <p:cNvSpPr/>
            <p:nvPr/>
          </p:nvSpPr>
          <p:spPr>
            <a:xfrm>
              <a:off x="4848" y="1008"/>
              <a:ext cx="144" cy="48"/>
            </a:xfrm>
            <a:prstGeom prst="rect">
              <a:avLst/>
            </a:prstGeom>
            <a:solidFill>
              <a:srgbClr val="616161"/>
            </a:solidFill>
            <a:ln w="28575">
              <a:noFill/>
            </a:ln>
          </p:spPr>
          <p:txBody>
            <a:bodyPr wrap="none" anchor="ctr" anchorCtr="0"/>
            <a:p>
              <a:pPr eaLnBrk="1">
                <a:lnSpc>
                  <a:spcPct val="93000"/>
                </a:lnSpc>
              </a:pPr>
              <a:endParaRPr lang="en-US" altLang="en-US" dirty="0">
                <a:latin typeface="Arial" panose="020B0604020202020204" pitchFamily="34" charset="0"/>
              </a:endParaRPr>
            </a:p>
          </p:txBody>
        </p:sp>
      </p:grpSp>
      <p:grpSp>
        <p:nvGrpSpPr>
          <p:cNvPr id="4103" name="Group 17"/>
          <p:cNvGrpSpPr/>
          <p:nvPr/>
        </p:nvGrpSpPr>
        <p:grpSpPr>
          <a:xfrm>
            <a:off x="5006975" y="2133600"/>
            <a:ext cx="762000" cy="565150"/>
            <a:chOff x="4608" y="960"/>
            <a:chExt cx="576" cy="480"/>
          </a:xfrm>
        </p:grpSpPr>
        <p:sp>
          <p:nvSpPr>
            <p:cNvPr id="4107" name="Rectangle 18"/>
            <p:cNvSpPr/>
            <p:nvPr/>
          </p:nvSpPr>
          <p:spPr>
            <a:xfrm>
              <a:off x="4608" y="960"/>
              <a:ext cx="576" cy="480"/>
            </a:xfrm>
            <a:prstGeom prst="rect">
              <a:avLst/>
            </a:prstGeom>
            <a:solidFill>
              <a:srgbClr val="6699CC"/>
            </a:solidFill>
            <a:ln w="28575" cap="flat" cmpd="sng">
              <a:solidFill>
                <a:schemeClr val="tx1"/>
              </a:solidFill>
              <a:prstDash val="solid"/>
              <a:miter/>
              <a:headEnd type="none" w="sm" len="sm"/>
              <a:tailEnd type="none" w="sm" len="sm"/>
            </a:ln>
          </p:spPr>
          <p:txBody>
            <a:bodyPr wrap="none" anchor="ctr" anchorCtr="0"/>
            <a:p>
              <a:pPr eaLnBrk="1">
                <a:lnSpc>
                  <a:spcPct val="93000"/>
                </a:lnSpc>
              </a:pPr>
              <a:endParaRPr lang="en-US" altLang="en-US" dirty="0">
                <a:latin typeface="Arial" panose="020B0604020202020204" pitchFamily="34" charset="0"/>
              </a:endParaRPr>
            </a:p>
          </p:txBody>
        </p:sp>
        <p:sp>
          <p:nvSpPr>
            <p:cNvPr id="4108" name="Rectangle 19"/>
            <p:cNvSpPr/>
            <p:nvPr/>
          </p:nvSpPr>
          <p:spPr>
            <a:xfrm>
              <a:off x="4656" y="1104"/>
              <a:ext cx="480" cy="288"/>
            </a:xfrm>
            <a:prstGeom prst="rect">
              <a:avLst/>
            </a:prstGeom>
            <a:solidFill>
              <a:schemeClr val="bg1"/>
            </a:solidFill>
            <a:ln w="28575" cap="flat" cmpd="sng">
              <a:solidFill>
                <a:schemeClr val="tx1"/>
              </a:solidFill>
              <a:prstDash val="solid"/>
              <a:miter/>
              <a:headEnd type="none" w="sm" len="sm"/>
              <a:tailEnd type="none" w="sm" len="sm"/>
            </a:ln>
          </p:spPr>
          <p:txBody>
            <a:bodyPr wrap="none" anchor="ctr" anchorCtr="0"/>
            <a:p>
              <a:pPr eaLnBrk="1">
                <a:lnSpc>
                  <a:spcPct val="93000"/>
                </a:lnSpc>
              </a:pPr>
              <a:endParaRPr lang="en-US" altLang="en-US" dirty="0">
                <a:latin typeface="Arial" panose="020B0604020202020204" pitchFamily="34" charset="0"/>
              </a:endParaRPr>
            </a:p>
          </p:txBody>
        </p:sp>
        <p:sp>
          <p:nvSpPr>
            <p:cNvPr id="4109" name="Rectangle 20"/>
            <p:cNvSpPr/>
            <p:nvPr/>
          </p:nvSpPr>
          <p:spPr>
            <a:xfrm>
              <a:off x="4656" y="1008"/>
              <a:ext cx="144" cy="48"/>
            </a:xfrm>
            <a:prstGeom prst="rect">
              <a:avLst/>
            </a:prstGeom>
            <a:solidFill>
              <a:srgbClr val="616161"/>
            </a:solidFill>
            <a:ln w="28575">
              <a:noFill/>
            </a:ln>
          </p:spPr>
          <p:txBody>
            <a:bodyPr wrap="none" anchor="ctr" anchorCtr="0"/>
            <a:p>
              <a:pPr eaLnBrk="1">
                <a:lnSpc>
                  <a:spcPct val="93000"/>
                </a:lnSpc>
              </a:pPr>
              <a:endParaRPr lang="en-US" altLang="en-US" dirty="0">
                <a:latin typeface="Arial" panose="020B0604020202020204" pitchFamily="34" charset="0"/>
              </a:endParaRPr>
            </a:p>
          </p:txBody>
        </p:sp>
        <p:sp>
          <p:nvSpPr>
            <p:cNvPr id="4110" name="Rectangle 21"/>
            <p:cNvSpPr/>
            <p:nvPr/>
          </p:nvSpPr>
          <p:spPr>
            <a:xfrm>
              <a:off x="4848" y="1008"/>
              <a:ext cx="144" cy="48"/>
            </a:xfrm>
            <a:prstGeom prst="rect">
              <a:avLst/>
            </a:prstGeom>
            <a:solidFill>
              <a:srgbClr val="616161"/>
            </a:solidFill>
            <a:ln w="28575">
              <a:noFill/>
            </a:ln>
          </p:spPr>
          <p:txBody>
            <a:bodyPr wrap="none" anchor="ctr" anchorCtr="0"/>
            <a:p>
              <a:pPr eaLnBrk="1">
                <a:lnSpc>
                  <a:spcPct val="93000"/>
                </a:lnSpc>
              </a:pPr>
              <a:endParaRPr lang="en-US" altLang="en-US" dirty="0">
                <a:latin typeface="Arial" panose="020B0604020202020204" pitchFamily="34" charset="0"/>
              </a:endParaRPr>
            </a:p>
          </p:txBody>
        </p:sp>
      </p:grpSp>
      <p:sp>
        <p:nvSpPr>
          <p:cNvPr id="4104" name="Text Box 22"/>
          <p:cNvSpPr txBox="1"/>
          <p:nvPr/>
        </p:nvSpPr>
        <p:spPr>
          <a:xfrm>
            <a:off x="4244975" y="2763838"/>
            <a:ext cx="2797175" cy="336550"/>
          </a:xfrm>
          <a:prstGeom prst="rect">
            <a:avLst/>
          </a:prstGeom>
          <a:noFill/>
          <a:ln w="28575">
            <a:noFill/>
          </a:ln>
        </p:spPr>
        <p:txBody>
          <a:bodyPr>
            <a:spAutoFit/>
          </a:bodyPr>
          <a:p>
            <a:pPr algn="ctr" defTabSz="228600" eaLnBrk="1" hangingPunct="1">
              <a:spcBef>
                <a:spcPct val="50000"/>
              </a:spcBef>
              <a:buClr>
                <a:srgbClr val="FF0000"/>
              </a:buClr>
              <a:buSzTx/>
              <a:buFont typeface="Arial" panose="020B0604020202020204" pitchFamily="34" charset="0"/>
            </a:pPr>
            <a:r>
              <a:rPr lang="en-GB" altLang="en-US" sz="1600" b="1" dirty="0">
                <a:latin typeface="Arial" panose="020B0604020202020204" pitchFamily="34" charset="0"/>
              </a:rPr>
              <a:t>Web Clients</a:t>
            </a:r>
            <a:endParaRPr lang="en-GB" altLang="en-US" sz="1600" b="1" dirty="0">
              <a:latin typeface="Arial" panose="020B0604020202020204" pitchFamily="34" charset="0"/>
            </a:endParaRPr>
          </a:p>
        </p:txBody>
      </p:sp>
      <p:sp>
        <p:nvSpPr>
          <p:cNvPr id="4105" name="Text Box 23"/>
          <p:cNvSpPr txBox="1"/>
          <p:nvPr/>
        </p:nvSpPr>
        <p:spPr>
          <a:xfrm>
            <a:off x="6454775" y="2281238"/>
            <a:ext cx="1600200" cy="336550"/>
          </a:xfrm>
          <a:prstGeom prst="rect">
            <a:avLst/>
          </a:prstGeom>
          <a:noFill/>
          <a:ln w="28575">
            <a:noFill/>
          </a:ln>
        </p:spPr>
        <p:txBody>
          <a:bodyPr>
            <a:spAutoFit/>
          </a:bodyPr>
          <a:p>
            <a:pPr algn="ctr" defTabSz="228600" eaLnBrk="1" hangingPunct="1">
              <a:spcBef>
                <a:spcPct val="50000"/>
              </a:spcBef>
              <a:buClr>
                <a:srgbClr val="FF0000"/>
              </a:buClr>
              <a:buSzTx/>
              <a:buFont typeface="Arial" panose="020B0604020202020204" pitchFamily="34" charset="0"/>
            </a:pPr>
            <a:r>
              <a:rPr lang="en-GB" altLang="en-US" sz="1600" b="1" dirty="0">
                <a:latin typeface="Arial" panose="020B0604020202020204" pitchFamily="34" charset="0"/>
              </a:rPr>
              <a:t>Client tier</a:t>
            </a:r>
            <a:endParaRPr lang="en-GB" altLang="en-US" sz="1600" b="1" dirty="0">
              <a:latin typeface="Arial" panose="020B0604020202020204" pitchFamily="34" charset="0"/>
            </a:endParaRPr>
          </a:p>
        </p:txBody>
      </p:sp>
      <p:sp>
        <p:nvSpPr>
          <p:cNvPr id="4106" name="Text Box 50"/>
          <p:cNvSpPr txBox="1"/>
          <p:nvPr/>
        </p:nvSpPr>
        <p:spPr>
          <a:xfrm>
            <a:off x="620713" y="4008438"/>
            <a:ext cx="8991600" cy="1282700"/>
          </a:xfrm>
          <a:prstGeom prst="rect">
            <a:avLst/>
          </a:prstGeom>
          <a:noFill/>
          <a:ln w="9525">
            <a:noFill/>
          </a:ln>
        </p:spPr>
        <p:txBody>
          <a:bodyPr>
            <a:spAutoFit/>
          </a:bodyPr>
          <a:p>
            <a:pPr eaLnBrk="1">
              <a:lnSpc>
                <a:spcPct val="93000"/>
              </a:lnSpc>
            </a:pPr>
            <a:r>
              <a:rPr lang="en-US" altLang="en-US" sz="2800" dirty="0">
                <a:latin typeface="Arial" panose="020B0604020202020204" pitchFamily="34" charset="0"/>
              </a:rPr>
              <a:t>+  Simple, Faster, Secured</a:t>
            </a:r>
            <a:endParaRPr lang="en-US" altLang="en-US" sz="2800" dirty="0">
              <a:latin typeface="Arial" panose="020B0604020202020204" pitchFamily="34" charset="0"/>
            </a:endParaRPr>
          </a:p>
          <a:p>
            <a:pPr eaLnBrk="1">
              <a:lnSpc>
                <a:spcPct val="93000"/>
              </a:lnSpc>
            </a:pPr>
            <a:endParaRPr lang="en-US" altLang="en-US" sz="2800" dirty="0">
              <a:latin typeface="Arial" panose="020B0604020202020204" pitchFamily="34" charset="0"/>
            </a:endParaRPr>
          </a:p>
          <a:p>
            <a:pPr eaLnBrk="1">
              <a:lnSpc>
                <a:spcPct val="93000"/>
              </a:lnSpc>
            </a:pPr>
            <a:r>
              <a:rPr lang="en-US" altLang="en-US" sz="2800" dirty="0">
                <a:latin typeface="Arial" panose="020B0604020202020204" pitchFamily="34" charset="0"/>
              </a:rPr>
              <a:t>-   No N/W, Modification is Difficult, Data Lost is Lost</a:t>
            </a:r>
            <a:endParaRPr lang="en-US" altLang="en-US" sz="2800" dirty="0">
              <a:latin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4818" name="Picture 1"/>
          <p:cNvPicPr>
            <a:picLocks noChangeAspect="1"/>
          </p:cNvPicPr>
          <p:nvPr/>
        </p:nvPicPr>
        <p:blipFill>
          <a:blip r:embed="rId1"/>
          <a:srcRect l="15982" t="24278" r="9019" b="12213"/>
          <a:stretch>
            <a:fillRect/>
          </a:stretch>
        </p:blipFill>
        <p:spPr>
          <a:xfrm>
            <a:off x="620713" y="427038"/>
            <a:ext cx="9144000" cy="6904037"/>
          </a:xfrm>
          <a:prstGeom prst="rect">
            <a:avLst/>
          </a:prstGeom>
          <a:noFill/>
          <a:ln w="9525">
            <a:noFill/>
          </a:ln>
        </p:spPr>
      </p:pic>
    </p:spTree>
  </p:cSld>
  <p:clrMapOvr>
    <a:masterClrMapping/>
  </p:clrMapOvr>
  <p:transition spd="med"/>
  <p:timing>
    <p:tnLst>
      <p:par>
        <p:cTn id="1" dur="indefinite"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6866" name="Picture 1"/>
          <p:cNvPicPr>
            <a:picLocks noChangeAspect="1"/>
          </p:cNvPicPr>
          <p:nvPr/>
        </p:nvPicPr>
        <p:blipFill>
          <a:blip r:embed="rId1"/>
          <a:srcRect l="18404" t="21255" r="25951" b="12213"/>
          <a:stretch>
            <a:fillRect/>
          </a:stretch>
        </p:blipFill>
        <p:spPr>
          <a:xfrm>
            <a:off x="2057400" y="1600200"/>
            <a:ext cx="5257800" cy="5029200"/>
          </a:xfrm>
          <a:prstGeom prst="rect">
            <a:avLst/>
          </a:prstGeom>
          <a:noFill/>
          <a:ln w="9525">
            <a:noFill/>
          </a:ln>
        </p:spPr>
      </p:pic>
    </p:spTree>
  </p:cSld>
  <p:clrMapOvr>
    <a:masterClrMapping/>
  </p:clrMapOvr>
  <p:transition spd="med"/>
  <p:timing>
    <p:tnLst>
      <p:par>
        <p:cTn id="1" dur="indefinite"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8914" name="Picture 1"/>
          <p:cNvPicPr>
            <a:picLocks noChangeAspect="1"/>
          </p:cNvPicPr>
          <p:nvPr/>
        </p:nvPicPr>
        <p:blipFill>
          <a:blip r:embed="rId1"/>
          <a:srcRect l="8725" t="21255" r="13857" b="15236"/>
          <a:stretch>
            <a:fillRect/>
          </a:stretch>
        </p:blipFill>
        <p:spPr>
          <a:xfrm>
            <a:off x="1143000" y="1600200"/>
            <a:ext cx="7315200" cy="4800600"/>
          </a:xfrm>
          <a:prstGeom prst="rect">
            <a:avLst/>
          </a:prstGeom>
          <a:noFill/>
          <a:ln w="9525">
            <a:noFill/>
          </a:ln>
        </p:spPr>
      </p:pic>
    </p:spTree>
  </p:cSld>
  <p:clrMapOvr>
    <a:masterClrMapping/>
  </p:clrMapOvr>
  <p:transition spd="med"/>
  <p:timing>
    <p:tnLst>
      <p:par>
        <p:cTn id="1" dur="indefinite"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962" name="Group 1"/>
          <p:cNvGrpSpPr/>
          <p:nvPr/>
        </p:nvGrpSpPr>
        <p:grpSpPr>
          <a:xfrm>
            <a:off x="0" y="336550"/>
            <a:ext cx="10080625" cy="6467475"/>
            <a:chOff x="0" y="336550"/>
            <a:chExt cx="10080625" cy="6467475"/>
          </a:xfrm>
        </p:grpSpPr>
        <p:pic>
          <p:nvPicPr>
            <p:cNvPr id="40963" name="Picture 2"/>
            <p:cNvPicPr>
              <a:picLocks noChangeAspect="1"/>
            </p:cNvPicPr>
            <p:nvPr/>
          </p:nvPicPr>
          <p:blipFill>
            <a:blip r:embed="rId1"/>
            <a:srcRect l="19444" t="20444" r="13889" b="11111"/>
            <a:stretch>
              <a:fillRect/>
            </a:stretch>
          </p:blipFill>
          <p:spPr>
            <a:xfrm>
              <a:off x="0" y="336550"/>
              <a:ext cx="10080625" cy="6467475"/>
            </a:xfrm>
            <a:prstGeom prst="rect">
              <a:avLst/>
            </a:prstGeom>
            <a:noFill/>
            <a:ln w="9525">
              <a:noFill/>
            </a:ln>
          </p:spPr>
        </p:pic>
        <p:sp>
          <p:nvSpPr>
            <p:cNvPr id="40964" name="Text Box 3"/>
            <p:cNvSpPr txBox="1"/>
            <p:nvPr/>
          </p:nvSpPr>
          <p:spPr>
            <a:xfrm>
              <a:off x="2335213" y="3024188"/>
              <a:ext cx="688975" cy="503237"/>
            </a:xfrm>
            <a:prstGeom prst="rect">
              <a:avLst/>
            </a:prstGeom>
            <a:noFill/>
            <a:ln w="9525">
              <a:noFill/>
            </a:ln>
          </p:spPr>
          <p:txBody>
            <a:bodyPr wrap="none" lIns="100794" tIns="50397" rIns="100794" bIns="50397">
              <a:spAutoFit/>
            </a:bodyPr>
            <a:p>
              <a:pPr defTabSz="503555" eaLnBrk="1" hangingPunct="1">
                <a:buClrTx/>
                <a:buSzTx/>
                <a:buFontTx/>
              </a:pPr>
              <a:r>
                <a:rPr lang="en-US" altLang="en-US" sz="2600" dirty="0">
                  <a:latin typeface="Times New Roman" panose="02020603050405020304" pitchFamily="18" charset="0"/>
                  <a:cs typeface="Times New Roman" panose="02020603050405020304" pitchFamily="18" charset="0"/>
                </a:rPr>
                <a:t>NO</a:t>
              </a:r>
              <a:endParaRPr lang="en-US" altLang="en-US" sz="2600" dirty="0">
                <a:latin typeface="Times New Roman" panose="02020603050405020304" pitchFamily="18" charset="0"/>
                <a:ea typeface="Times New Roman" panose="02020603050405020304" pitchFamily="18" charset="0"/>
              </a:endParaRPr>
            </a:p>
          </p:txBody>
        </p:sp>
        <p:sp>
          <p:nvSpPr>
            <p:cNvPr id="40965" name="Text Box 4"/>
            <p:cNvSpPr txBox="1"/>
            <p:nvPr/>
          </p:nvSpPr>
          <p:spPr>
            <a:xfrm>
              <a:off x="1595438" y="4116388"/>
              <a:ext cx="1176337" cy="503237"/>
            </a:xfrm>
            <a:prstGeom prst="rect">
              <a:avLst/>
            </a:prstGeom>
            <a:noFill/>
            <a:ln w="9525">
              <a:noFill/>
            </a:ln>
          </p:spPr>
          <p:txBody>
            <a:bodyPr lIns="100794" tIns="50397" rIns="100794" bIns="50397">
              <a:spAutoFit/>
            </a:bodyPr>
            <a:p>
              <a:pPr defTabSz="503555" eaLnBrk="1" hangingPunct="1">
                <a:spcBef>
                  <a:spcPct val="50000"/>
                </a:spcBef>
                <a:buClrTx/>
                <a:buSzTx/>
                <a:buFontTx/>
              </a:pPr>
              <a:r>
                <a:rPr lang="en-US" altLang="en-US" sz="2600" dirty="0">
                  <a:latin typeface="Times New Roman" panose="02020603050405020304" pitchFamily="18" charset="0"/>
                  <a:cs typeface="Times New Roman" panose="02020603050405020304" pitchFamily="18" charset="0"/>
                </a:rPr>
                <a:t>Yes</a:t>
              </a:r>
              <a:endParaRPr lang="en-US" altLang="en-US" sz="2600" dirty="0">
                <a:latin typeface="Times New Roman" panose="02020603050405020304" pitchFamily="18" charset="0"/>
                <a:ea typeface="Times New Roman" panose="02020603050405020304" pitchFamily="18" charset="0"/>
              </a:endParaRPr>
            </a:p>
          </p:txBody>
        </p:sp>
        <p:sp>
          <p:nvSpPr>
            <p:cNvPr id="40966" name="Text Box 5"/>
            <p:cNvSpPr txBox="1"/>
            <p:nvPr/>
          </p:nvSpPr>
          <p:spPr>
            <a:xfrm>
              <a:off x="4956175" y="3359150"/>
              <a:ext cx="1176338" cy="504825"/>
            </a:xfrm>
            <a:prstGeom prst="rect">
              <a:avLst/>
            </a:prstGeom>
            <a:noFill/>
            <a:ln w="9525">
              <a:noFill/>
            </a:ln>
          </p:spPr>
          <p:txBody>
            <a:bodyPr lIns="100794" tIns="50397" rIns="100794" bIns="50397">
              <a:spAutoFit/>
            </a:bodyPr>
            <a:p>
              <a:pPr defTabSz="503555" eaLnBrk="1" hangingPunct="1">
                <a:spcBef>
                  <a:spcPct val="50000"/>
                </a:spcBef>
                <a:buClrTx/>
                <a:buSzTx/>
                <a:buFontTx/>
              </a:pPr>
              <a:r>
                <a:rPr lang="en-US" altLang="en-US" sz="2600" dirty="0">
                  <a:latin typeface="Times New Roman" panose="02020603050405020304" pitchFamily="18" charset="0"/>
                  <a:cs typeface="Times New Roman" panose="02020603050405020304" pitchFamily="18" charset="0"/>
                </a:rPr>
                <a:t>Yes</a:t>
              </a:r>
              <a:endParaRPr lang="en-US" altLang="en-US" sz="2600" dirty="0">
                <a:latin typeface="Times New Roman" panose="02020603050405020304" pitchFamily="18" charset="0"/>
                <a:ea typeface="Times New Roman" panose="02020603050405020304" pitchFamily="18" charset="0"/>
              </a:endParaRPr>
            </a:p>
          </p:txBody>
        </p:sp>
        <p:sp>
          <p:nvSpPr>
            <p:cNvPr id="40967" name="Text Box 6"/>
            <p:cNvSpPr txBox="1"/>
            <p:nvPr/>
          </p:nvSpPr>
          <p:spPr>
            <a:xfrm>
              <a:off x="6216650" y="2268538"/>
              <a:ext cx="688975" cy="503237"/>
            </a:xfrm>
            <a:prstGeom prst="rect">
              <a:avLst/>
            </a:prstGeom>
            <a:noFill/>
            <a:ln w="9525">
              <a:noFill/>
            </a:ln>
          </p:spPr>
          <p:txBody>
            <a:bodyPr wrap="none" lIns="100794" tIns="50397" rIns="100794" bIns="50397">
              <a:spAutoFit/>
            </a:bodyPr>
            <a:p>
              <a:pPr defTabSz="503555" eaLnBrk="1" hangingPunct="1">
                <a:buClrTx/>
                <a:buSzTx/>
                <a:buFontTx/>
              </a:pPr>
              <a:r>
                <a:rPr lang="en-US" altLang="en-US" sz="2600" dirty="0">
                  <a:latin typeface="Times New Roman" panose="02020603050405020304" pitchFamily="18" charset="0"/>
                  <a:cs typeface="Times New Roman" panose="02020603050405020304" pitchFamily="18" charset="0"/>
                </a:rPr>
                <a:t>NO</a:t>
              </a:r>
              <a:endParaRPr lang="en-US" altLang="en-US" sz="2600" dirty="0">
                <a:latin typeface="Times New Roman" panose="02020603050405020304" pitchFamily="18" charset="0"/>
                <a:ea typeface="Times New Roman" panose="02020603050405020304" pitchFamily="18" charset="0"/>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1986" name="Picture 1"/>
          <p:cNvPicPr>
            <a:picLocks noChangeAspect="1"/>
          </p:cNvPicPr>
          <p:nvPr/>
        </p:nvPicPr>
        <p:blipFill>
          <a:blip r:embed="rId1"/>
          <a:srcRect l="13564" t="24278" r="16275" b="18259"/>
          <a:stretch>
            <a:fillRect/>
          </a:stretch>
        </p:blipFill>
        <p:spPr>
          <a:xfrm>
            <a:off x="1600200" y="1828800"/>
            <a:ext cx="6629400" cy="4343400"/>
          </a:xfrm>
          <a:prstGeom prst="rect">
            <a:avLst/>
          </a:prstGeom>
          <a:noFill/>
          <a:ln w="9525">
            <a:noFill/>
          </a:ln>
        </p:spPr>
      </p:pic>
    </p:spTree>
  </p:cSld>
  <p:clrMapOvr>
    <a:masterClrMapping/>
  </p:clrMapOvr>
  <p:transition spd="med"/>
  <p:timing>
    <p:tnLst>
      <p:par>
        <p:cTn id="1" dur="indefinite"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Rectangle 2"/>
          <p:cNvSpPr>
            <a:spLocks noGrp="1"/>
          </p:cNvSpPr>
          <p:nvPr>
            <p:ph type="title"/>
          </p:nvPr>
        </p:nvSpPr>
        <p:spPr>
          <a:xfrm>
            <a:off x="504825" y="301625"/>
            <a:ext cx="9067800" cy="1260475"/>
          </a:xfrm>
          <a:ln/>
        </p:spPr>
        <p:txBody>
          <a:bodyPr vert="horz" wrap="square" lIns="0" tIns="0" rIns="0" bIns="0" anchor="ctr" anchorCtr="0"/>
          <a:p>
            <a:pPr eaLnBrk="1"/>
            <a:r>
              <a:rPr lang="en-US" altLang="en-US" b="1" dirty="0"/>
              <a:t>Architecture and Querying With JDBC</a:t>
            </a:r>
            <a:endParaRPr lang="en-US" altLang="en-US" b="1" dirty="0"/>
          </a:p>
        </p:txBody>
      </p:sp>
      <p:sp>
        <p:nvSpPr>
          <p:cNvPr id="44035" name="Rectangle 3"/>
          <p:cNvSpPr>
            <a:spLocks noGrp="1"/>
          </p:cNvSpPr>
          <p:nvPr>
            <p:ph idx="1"/>
          </p:nvPr>
        </p:nvSpPr>
        <p:spPr>
          <a:xfrm>
            <a:off x="504825" y="1768475"/>
            <a:ext cx="9067800" cy="4987925"/>
          </a:xfrm>
          <a:ln/>
        </p:spPr>
        <p:txBody>
          <a:bodyPr vert="horz" wrap="square" lIns="0" tIns="28224" rIns="0" bIns="0" anchor="t" anchorCtr="0"/>
          <a:p>
            <a:pPr eaLnBrk="1">
              <a:buNone/>
            </a:pPr>
            <a:endParaRPr lang="en-US" altLang="en-US" dirty="0"/>
          </a:p>
        </p:txBody>
      </p:sp>
      <p:grpSp>
        <p:nvGrpSpPr>
          <p:cNvPr id="44036" name="Group 4"/>
          <p:cNvGrpSpPr/>
          <p:nvPr/>
        </p:nvGrpSpPr>
        <p:grpSpPr>
          <a:xfrm>
            <a:off x="6469063" y="2038350"/>
            <a:ext cx="2282825" cy="4637088"/>
            <a:chOff x="3600" y="1069"/>
            <a:chExt cx="1305" cy="2650"/>
          </a:xfrm>
        </p:grpSpPr>
        <p:sp>
          <p:nvSpPr>
            <p:cNvPr id="44038" name="Rectangle 5"/>
            <p:cNvSpPr/>
            <p:nvPr/>
          </p:nvSpPr>
          <p:spPr>
            <a:xfrm>
              <a:off x="3628" y="1760"/>
              <a:ext cx="1249" cy="327"/>
            </a:xfrm>
            <a:prstGeom prst="rect">
              <a:avLst/>
            </a:prstGeom>
            <a:gradFill rotWithShape="0">
              <a:gsLst>
                <a:gs pos="0">
                  <a:srgbClr val="D2D2D2"/>
                </a:gs>
                <a:gs pos="50000">
                  <a:srgbClr val="EAEAEA"/>
                </a:gs>
                <a:gs pos="100000">
                  <a:srgbClr val="D2D2D2"/>
                </a:gs>
              </a:gsLst>
              <a:lin ang="18900000" scaled="1"/>
              <a:tileRect/>
            </a:gradFill>
            <a:ln w="12700" cap="flat" cmpd="sng">
              <a:solidFill>
                <a:schemeClr val="bg2"/>
              </a:solidFill>
              <a:prstDash val="solid"/>
              <a:miter/>
              <a:headEnd type="none" w="med" len="med"/>
              <a:tailEnd type="none" w="med" len="med"/>
            </a:ln>
          </p:spPr>
          <p:txBody>
            <a:bodyPr wrap="none" lIns="101494" tIns="50748" rIns="101494" bIns="50748" anchor="ctr" anchorCtr="0"/>
            <a:p>
              <a:pPr algn="ctr" defTabSz="906780">
                <a:spcBef>
                  <a:spcPct val="50000"/>
                </a:spcBef>
                <a:buClrTx/>
                <a:buSzTx/>
                <a:buFontTx/>
              </a:pPr>
              <a:r>
                <a:rPr lang="en-US" altLang="en-US" sz="2000" b="1" dirty="0">
                  <a:solidFill>
                    <a:schemeClr val="bg2"/>
                  </a:solidFill>
                  <a:latin typeface="Arial" panose="020B0604020202020204" pitchFamily="34" charset="0"/>
                </a:rPr>
                <a:t>Query</a:t>
              </a:r>
              <a:endParaRPr lang="en-US" altLang="en-US" sz="2000" b="1" dirty="0">
                <a:solidFill>
                  <a:schemeClr val="bg2"/>
                </a:solidFill>
                <a:latin typeface="Arial" panose="020B0604020202020204" pitchFamily="34" charset="0"/>
              </a:endParaRPr>
            </a:p>
          </p:txBody>
        </p:sp>
        <p:sp>
          <p:nvSpPr>
            <p:cNvPr id="44039" name="Rectangle 6"/>
            <p:cNvSpPr/>
            <p:nvPr/>
          </p:nvSpPr>
          <p:spPr>
            <a:xfrm>
              <a:off x="3605" y="3373"/>
              <a:ext cx="1294" cy="346"/>
            </a:xfrm>
            <a:prstGeom prst="rect">
              <a:avLst/>
            </a:prstGeom>
            <a:gradFill rotWithShape="0">
              <a:gsLst>
                <a:gs pos="0">
                  <a:srgbClr val="D2D2D2"/>
                </a:gs>
                <a:gs pos="50000">
                  <a:srgbClr val="EAEAEA"/>
                </a:gs>
                <a:gs pos="100000">
                  <a:srgbClr val="D2D2D2"/>
                </a:gs>
              </a:gsLst>
              <a:lin ang="18900000" scaled="1"/>
              <a:tileRect/>
            </a:gradFill>
            <a:ln w="12700" cap="flat" cmpd="sng">
              <a:solidFill>
                <a:schemeClr val="bg2"/>
              </a:solidFill>
              <a:prstDash val="solid"/>
              <a:miter/>
              <a:headEnd type="none" w="med" len="med"/>
              <a:tailEnd type="none" w="med" len="med"/>
            </a:ln>
          </p:spPr>
          <p:txBody>
            <a:bodyPr wrap="none" lIns="101494" tIns="50748" rIns="101494" bIns="50748" anchor="ctr" anchorCtr="0"/>
            <a:p>
              <a:pPr algn="ctr" defTabSz="906780">
                <a:spcBef>
                  <a:spcPct val="50000"/>
                </a:spcBef>
                <a:buClrTx/>
                <a:buSzTx/>
                <a:buFontTx/>
              </a:pPr>
              <a:r>
                <a:rPr lang="en-US" altLang="en-US" sz="2000" b="1" dirty="0">
                  <a:solidFill>
                    <a:schemeClr val="bg2"/>
                  </a:solidFill>
                  <a:latin typeface="Arial" panose="020B0604020202020204" pitchFamily="34" charset="0"/>
                </a:rPr>
                <a:t>Close</a:t>
              </a:r>
              <a:endParaRPr lang="en-US" altLang="en-US" sz="2000" b="1" dirty="0">
                <a:solidFill>
                  <a:schemeClr val="bg2"/>
                </a:solidFill>
                <a:latin typeface="Arial" panose="020B0604020202020204" pitchFamily="34" charset="0"/>
              </a:endParaRPr>
            </a:p>
          </p:txBody>
        </p:sp>
        <p:sp>
          <p:nvSpPr>
            <p:cNvPr id="44040" name="Rectangle 7"/>
            <p:cNvSpPr/>
            <p:nvPr/>
          </p:nvSpPr>
          <p:spPr>
            <a:xfrm>
              <a:off x="3621" y="1069"/>
              <a:ext cx="1263" cy="346"/>
            </a:xfrm>
            <a:prstGeom prst="rect">
              <a:avLst/>
            </a:prstGeom>
            <a:gradFill rotWithShape="0">
              <a:gsLst>
                <a:gs pos="0">
                  <a:srgbClr val="D2D2D2"/>
                </a:gs>
                <a:gs pos="50000">
                  <a:srgbClr val="EAEAEA"/>
                </a:gs>
                <a:gs pos="100000">
                  <a:srgbClr val="D2D2D2"/>
                </a:gs>
              </a:gsLst>
              <a:lin ang="18900000" scaled="1"/>
              <a:tileRect/>
            </a:gradFill>
            <a:ln w="12700" cap="flat" cmpd="sng">
              <a:solidFill>
                <a:schemeClr val="bg2"/>
              </a:solidFill>
              <a:prstDash val="solid"/>
              <a:miter/>
              <a:headEnd type="none" w="med" len="med"/>
              <a:tailEnd type="none" w="med" len="med"/>
            </a:ln>
          </p:spPr>
          <p:txBody>
            <a:bodyPr wrap="none" lIns="101494" tIns="50748" rIns="101494" bIns="50748" anchor="ctr" anchorCtr="0"/>
            <a:p>
              <a:pPr algn="ctr" defTabSz="906780">
                <a:spcBef>
                  <a:spcPct val="50000"/>
                </a:spcBef>
                <a:buClrTx/>
                <a:buSzTx/>
                <a:buFontTx/>
              </a:pPr>
              <a:r>
                <a:rPr lang="en-US" altLang="en-US" sz="2000" b="1" dirty="0">
                  <a:solidFill>
                    <a:schemeClr val="bg2"/>
                  </a:solidFill>
                  <a:latin typeface="Arial" panose="020B0604020202020204" pitchFamily="34" charset="0"/>
                </a:rPr>
                <a:t>Connect</a:t>
              </a:r>
              <a:endParaRPr lang="en-US" altLang="en-US" sz="2000" b="1" dirty="0">
                <a:solidFill>
                  <a:schemeClr val="bg2"/>
                </a:solidFill>
                <a:latin typeface="Arial" panose="020B0604020202020204" pitchFamily="34" charset="0"/>
              </a:endParaRPr>
            </a:p>
          </p:txBody>
        </p:sp>
        <p:sp>
          <p:nvSpPr>
            <p:cNvPr id="44041" name="Rectangle 8"/>
            <p:cNvSpPr/>
            <p:nvPr/>
          </p:nvSpPr>
          <p:spPr>
            <a:xfrm>
              <a:off x="3600" y="2448"/>
              <a:ext cx="1305" cy="551"/>
            </a:xfrm>
            <a:prstGeom prst="rect">
              <a:avLst/>
            </a:prstGeom>
            <a:gradFill rotWithShape="0">
              <a:gsLst>
                <a:gs pos="0">
                  <a:srgbClr val="D2D2D2"/>
                </a:gs>
                <a:gs pos="50000">
                  <a:srgbClr val="EAEAEA"/>
                </a:gs>
                <a:gs pos="100000">
                  <a:srgbClr val="D2D2D2"/>
                </a:gs>
              </a:gsLst>
              <a:lin ang="18900000" scaled="1"/>
              <a:tileRect/>
            </a:gradFill>
            <a:ln w="12700" cap="flat" cmpd="sng">
              <a:solidFill>
                <a:schemeClr val="bg2"/>
              </a:solidFill>
              <a:prstDash val="solid"/>
              <a:miter/>
              <a:headEnd type="none" w="med" len="med"/>
              <a:tailEnd type="none" w="med" len="med"/>
            </a:ln>
          </p:spPr>
          <p:txBody>
            <a:bodyPr wrap="none" lIns="101494" tIns="50748" rIns="101494" bIns="50748" anchor="ctr" anchorCtr="0"/>
            <a:p>
              <a:pPr algn="ctr" defTabSz="906780">
                <a:spcBef>
                  <a:spcPct val="50000"/>
                </a:spcBef>
                <a:buClrTx/>
                <a:buSzTx/>
                <a:buFontTx/>
              </a:pPr>
              <a:r>
                <a:rPr lang="en-US" altLang="en-US" sz="2000" b="1" dirty="0">
                  <a:solidFill>
                    <a:schemeClr val="bg2"/>
                  </a:solidFill>
                  <a:latin typeface="Arial" panose="020B0604020202020204" pitchFamily="34" charset="0"/>
                </a:rPr>
                <a:t>Process</a:t>
              </a:r>
              <a:br>
                <a:rPr lang="en-US" altLang="en-US" sz="2000" b="1" dirty="0">
                  <a:solidFill>
                    <a:schemeClr val="bg2"/>
                  </a:solidFill>
                  <a:latin typeface="Arial" panose="020B0604020202020204" pitchFamily="34" charset="0"/>
                </a:rPr>
              </a:br>
              <a:r>
                <a:rPr lang="en-US" altLang="en-US" sz="2000" b="1" dirty="0">
                  <a:solidFill>
                    <a:schemeClr val="bg2"/>
                  </a:solidFill>
                  <a:latin typeface="Arial" panose="020B0604020202020204" pitchFamily="34" charset="0"/>
                </a:rPr>
                <a:t>results</a:t>
              </a:r>
              <a:endParaRPr lang="en-US" altLang="en-US" sz="2000" b="1" dirty="0">
                <a:solidFill>
                  <a:schemeClr val="bg2"/>
                </a:solidFill>
                <a:latin typeface="Arial" panose="020B0604020202020204" pitchFamily="34" charset="0"/>
              </a:endParaRPr>
            </a:p>
          </p:txBody>
        </p:sp>
        <p:sp>
          <p:nvSpPr>
            <p:cNvPr id="44042" name="Line 9"/>
            <p:cNvSpPr/>
            <p:nvPr/>
          </p:nvSpPr>
          <p:spPr>
            <a:xfrm>
              <a:off x="4252" y="3003"/>
              <a:ext cx="0" cy="336"/>
            </a:xfrm>
            <a:prstGeom prst="line">
              <a:avLst/>
            </a:prstGeom>
            <a:ln w="50800" cap="flat" cmpd="sng">
              <a:solidFill>
                <a:schemeClr val="hlink"/>
              </a:solidFill>
              <a:prstDash val="solid"/>
              <a:headEnd type="none" w="sm" len="sm"/>
              <a:tailEnd type="stealth" w="med" len="lg"/>
            </a:ln>
            <a:effectLst>
              <a:outerShdw dist="53882" dir="2699999" algn="ctr" rotWithShape="0">
                <a:schemeClr val="bg2"/>
              </a:outerShdw>
            </a:effectLst>
          </p:spPr>
        </p:sp>
        <p:sp>
          <p:nvSpPr>
            <p:cNvPr id="44043" name="Line 10"/>
            <p:cNvSpPr/>
            <p:nvPr/>
          </p:nvSpPr>
          <p:spPr>
            <a:xfrm>
              <a:off x="4252" y="2091"/>
              <a:ext cx="0" cy="336"/>
            </a:xfrm>
            <a:prstGeom prst="line">
              <a:avLst/>
            </a:prstGeom>
            <a:ln w="50800" cap="flat" cmpd="sng">
              <a:solidFill>
                <a:schemeClr val="hlink"/>
              </a:solidFill>
              <a:prstDash val="solid"/>
              <a:headEnd type="none" w="sm" len="sm"/>
              <a:tailEnd type="stealth" w="med" len="lg"/>
            </a:ln>
            <a:effectLst>
              <a:outerShdw dist="53882" dir="2699999" algn="ctr" rotWithShape="0">
                <a:schemeClr val="bg2"/>
              </a:outerShdw>
            </a:effectLst>
          </p:spPr>
        </p:sp>
        <p:sp>
          <p:nvSpPr>
            <p:cNvPr id="44044" name="Line 11"/>
            <p:cNvSpPr/>
            <p:nvPr/>
          </p:nvSpPr>
          <p:spPr>
            <a:xfrm>
              <a:off x="4252" y="1407"/>
              <a:ext cx="0" cy="336"/>
            </a:xfrm>
            <a:prstGeom prst="line">
              <a:avLst/>
            </a:prstGeom>
            <a:ln w="50800" cap="flat" cmpd="sng">
              <a:solidFill>
                <a:schemeClr val="hlink"/>
              </a:solidFill>
              <a:prstDash val="solid"/>
              <a:headEnd type="none" w="sm" len="sm"/>
              <a:tailEnd type="stealth" w="med" len="lg"/>
            </a:ln>
            <a:effectLst>
              <a:outerShdw dist="53882" dir="2699999" algn="ctr" rotWithShape="0">
                <a:schemeClr val="bg2"/>
              </a:outerShdw>
            </a:effectLst>
          </p:spPr>
        </p:sp>
      </p:grpSp>
      <p:graphicFrame>
        <p:nvGraphicFramePr>
          <p:cNvPr id="44037" name="Object 12"/>
          <p:cNvGraphicFramePr>
            <a:graphicFrameLocks noChangeAspect="1"/>
          </p:cNvGraphicFramePr>
          <p:nvPr/>
        </p:nvGraphicFramePr>
        <p:xfrm>
          <a:off x="1344613" y="1679575"/>
          <a:ext cx="3463925" cy="5124450"/>
        </p:xfrm>
        <a:graphic>
          <a:graphicData uri="http://schemas.openxmlformats.org/presentationml/2006/ole">
            <mc:AlternateContent xmlns:mc="http://schemas.openxmlformats.org/markup-compatibility/2006">
              <mc:Choice xmlns:v="urn:schemas-microsoft-com:vml" Requires="v">
                <p:oleObj spid="_x0000_s3076" name="" r:id="rId1" imgW="1390650" imgH="2466975" progId="Paint.Picture">
                  <p:embed/>
                </p:oleObj>
              </mc:Choice>
              <mc:Fallback>
                <p:oleObj name="" r:id="rId1" imgW="1390650" imgH="2466975" progId="Paint.Picture">
                  <p:embed/>
                  <p:pic>
                    <p:nvPicPr>
                      <p:cNvPr id="0" name="Picture 3075"/>
                      <p:cNvPicPr/>
                      <p:nvPr/>
                    </p:nvPicPr>
                    <p:blipFill>
                      <a:blip r:embed="rId2"/>
                      <a:stretch>
                        <a:fillRect/>
                      </a:stretch>
                    </p:blipFill>
                    <p:spPr>
                      <a:xfrm>
                        <a:off x="1344613" y="1679575"/>
                        <a:ext cx="3463925" cy="5124450"/>
                      </a:xfrm>
                      <a:prstGeom prst="rect">
                        <a:avLst/>
                      </a:prstGeom>
                      <a:noFill/>
                      <a:ln w="38100">
                        <a:noFill/>
                        <a:miter/>
                      </a:ln>
                    </p:spPr>
                  </p:pic>
                </p:oleObj>
              </mc:Fallback>
            </mc:AlternateContent>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8" name="Rectangle 2"/>
          <p:cNvSpPr>
            <a:spLocks noGrp="1"/>
          </p:cNvSpPr>
          <p:nvPr>
            <p:ph type="title"/>
          </p:nvPr>
        </p:nvSpPr>
        <p:spPr>
          <a:xfrm>
            <a:off x="504825" y="301625"/>
            <a:ext cx="9067800" cy="1260475"/>
          </a:xfrm>
          <a:ln/>
        </p:spPr>
        <p:txBody>
          <a:bodyPr vert="horz" wrap="square" lIns="101494" tIns="50748" rIns="101494" bIns="50748" anchor="t" anchorCtr="0"/>
          <a:p>
            <a:pPr eaLnBrk="1"/>
            <a:r>
              <a:rPr lang="en-US" altLang="en-US" b="1" dirty="0"/>
              <a:t>Stage 1: Connect</a:t>
            </a:r>
            <a:endParaRPr lang="en-US" altLang="en-US" b="1" dirty="0"/>
          </a:p>
        </p:txBody>
      </p:sp>
      <p:grpSp>
        <p:nvGrpSpPr>
          <p:cNvPr id="45059" name="Group 3"/>
          <p:cNvGrpSpPr/>
          <p:nvPr/>
        </p:nvGrpSpPr>
        <p:grpSpPr>
          <a:xfrm>
            <a:off x="1223963" y="1908175"/>
            <a:ext cx="7758112" cy="4637088"/>
            <a:chOff x="699" y="1090"/>
            <a:chExt cx="4433" cy="2650"/>
          </a:xfrm>
        </p:grpSpPr>
        <p:sp>
          <p:nvSpPr>
            <p:cNvPr id="45060" name="Line 4"/>
            <p:cNvSpPr/>
            <p:nvPr/>
          </p:nvSpPr>
          <p:spPr>
            <a:xfrm>
              <a:off x="1351" y="1416"/>
              <a:ext cx="0" cy="337"/>
            </a:xfrm>
            <a:prstGeom prst="line">
              <a:avLst/>
            </a:prstGeom>
            <a:ln w="50800" cap="flat" cmpd="sng">
              <a:solidFill>
                <a:schemeClr val="hlink"/>
              </a:solidFill>
              <a:prstDash val="solid"/>
              <a:headEnd type="none" w="sm" len="sm"/>
              <a:tailEnd type="stealth" w="med" len="lg"/>
            </a:ln>
            <a:effectLst>
              <a:outerShdw dist="53882" dir="2699999" algn="ctr" rotWithShape="0">
                <a:schemeClr val="bg2"/>
              </a:outerShdw>
            </a:effectLst>
          </p:spPr>
        </p:sp>
        <p:sp>
          <p:nvSpPr>
            <p:cNvPr id="45061" name="Rectangle 5"/>
            <p:cNvSpPr/>
            <p:nvPr/>
          </p:nvSpPr>
          <p:spPr>
            <a:xfrm>
              <a:off x="727" y="1781"/>
              <a:ext cx="1249" cy="327"/>
            </a:xfrm>
            <a:prstGeom prst="rect">
              <a:avLst/>
            </a:prstGeom>
            <a:gradFill rotWithShape="0">
              <a:gsLst>
                <a:gs pos="0">
                  <a:srgbClr val="D2D2D2"/>
                </a:gs>
                <a:gs pos="50000">
                  <a:srgbClr val="EAEAEA"/>
                </a:gs>
                <a:gs pos="100000">
                  <a:srgbClr val="D2D2D2"/>
                </a:gs>
              </a:gsLst>
              <a:lin ang="18900000" scaled="1"/>
              <a:tileRect/>
            </a:gradFill>
            <a:ln w="12700" cap="flat" cmpd="sng">
              <a:solidFill>
                <a:schemeClr val="bg2"/>
              </a:solidFill>
              <a:prstDash val="solid"/>
              <a:miter/>
              <a:headEnd type="none" w="med" len="med"/>
              <a:tailEnd type="none" w="med" len="med"/>
            </a:ln>
          </p:spPr>
          <p:txBody>
            <a:bodyPr wrap="none" lIns="101494" tIns="50748" rIns="101494" bIns="50748" anchor="ctr" anchorCtr="0"/>
            <a:p>
              <a:pPr algn="ctr" defTabSz="906780">
                <a:spcBef>
                  <a:spcPct val="50000"/>
                </a:spcBef>
                <a:buClrTx/>
                <a:buSzTx/>
                <a:buFontTx/>
              </a:pPr>
              <a:r>
                <a:rPr lang="en-US" altLang="en-US" sz="2000" b="1" dirty="0">
                  <a:solidFill>
                    <a:schemeClr val="bg2"/>
                  </a:solidFill>
                  <a:latin typeface="Arial" panose="020B0604020202020204" pitchFamily="34" charset="0"/>
                </a:rPr>
                <a:t>Query</a:t>
              </a:r>
              <a:endParaRPr lang="en-US" altLang="en-US" sz="2000" b="1" dirty="0">
                <a:solidFill>
                  <a:schemeClr val="bg2"/>
                </a:solidFill>
                <a:latin typeface="Arial" panose="020B0604020202020204" pitchFamily="34" charset="0"/>
              </a:endParaRPr>
            </a:p>
          </p:txBody>
        </p:sp>
        <p:sp>
          <p:nvSpPr>
            <p:cNvPr id="45062" name="Rectangle 6"/>
            <p:cNvSpPr/>
            <p:nvPr/>
          </p:nvSpPr>
          <p:spPr>
            <a:xfrm>
              <a:off x="704" y="3394"/>
              <a:ext cx="1294" cy="346"/>
            </a:xfrm>
            <a:prstGeom prst="rect">
              <a:avLst/>
            </a:prstGeom>
            <a:gradFill rotWithShape="0">
              <a:gsLst>
                <a:gs pos="0">
                  <a:srgbClr val="D2D2D2"/>
                </a:gs>
                <a:gs pos="50000">
                  <a:srgbClr val="EAEAEA"/>
                </a:gs>
                <a:gs pos="100000">
                  <a:srgbClr val="D2D2D2"/>
                </a:gs>
              </a:gsLst>
              <a:lin ang="18900000" scaled="1"/>
              <a:tileRect/>
            </a:gradFill>
            <a:ln w="12700" cap="flat" cmpd="sng">
              <a:solidFill>
                <a:schemeClr val="bg2"/>
              </a:solidFill>
              <a:prstDash val="solid"/>
              <a:miter/>
              <a:headEnd type="none" w="med" len="med"/>
              <a:tailEnd type="none" w="med" len="med"/>
            </a:ln>
          </p:spPr>
          <p:txBody>
            <a:bodyPr wrap="none" lIns="101494" tIns="50748" rIns="101494" bIns="50748" anchor="ctr" anchorCtr="0"/>
            <a:p>
              <a:pPr algn="ctr" defTabSz="906780">
                <a:spcBef>
                  <a:spcPct val="50000"/>
                </a:spcBef>
                <a:buClrTx/>
                <a:buSzTx/>
                <a:buFontTx/>
              </a:pPr>
              <a:r>
                <a:rPr lang="en-US" altLang="en-US" sz="2000" b="1" dirty="0">
                  <a:solidFill>
                    <a:schemeClr val="bg2"/>
                  </a:solidFill>
                  <a:latin typeface="Arial" panose="020B0604020202020204" pitchFamily="34" charset="0"/>
                </a:rPr>
                <a:t>Close</a:t>
              </a:r>
              <a:endParaRPr lang="en-US" altLang="en-US" sz="2000" b="1" dirty="0">
                <a:solidFill>
                  <a:schemeClr val="bg2"/>
                </a:solidFill>
                <a:latin typeface="Arial" panose="020B0604020202020204" pitchFamily="34" charset="0"/>
              </a:endParaRPr>
            </a:p>
          </p:txBody>
        </p:sp>
        <p:sp>
          <p:nvSpPr>
            <p:cNvPr id="45063" name="Line 7"/>
            <p:cNvSpPr/>
            <p:nvPr/>
          </p:nvSpPr>
          <p:spPr>
            <a:xfrm>
              <a:off x="1899" y="1263"/>
              <a:ext cx="557" cy="0"/>
            </a:xfrm>
            <a:prstGeom prst="line">
              <a:avLst/>
            </a:prstGeom>
            <a:ln w="50800" cap="flat" cmpd="sng">
              <a:solidFill>
                <a:schemeClr val="tx1"/>
              </a:solidFill>
              <a:prstDash val="solid"/>
              <a:headEnd type="none" w="sm" len="sm"/>
              <a:tailEnd type="none" w="sm" len="sm"/>
            </a:ln>
            <a:effectLst>
              <a:outerShdw dist="53882" dir="2699999" algn="ctr" rotWithShape="0">
                <a:schemeClr val="bg2"/>
              </a:outerShdw>
            </a:effectLst>
          </p:spPr>
        </p:sp>
        <p:sp>
          <p:nvSpPr>
            <p:cNvPr id="45064" name="Rectangle 8"/>
            <p:cNvSpPr/>
            <p:nvPr/>
          </p:nvSpPr>
          <p:spPr>
            <a:xfrm>
              <a:off x="720" y="1090"/>
              <a:ext cx="1263" cy="346"/>
            </a:xfrm>
            <a:prstGeom prst="rect">
              <a:avLst/>
            </a:prstGeom>
            <a:gradFill rotWithShape="0">
              <a:gsLst>
                <a:gs pos="0">
                  <a:srgbClr val="B7B7E5"/>
                </a:gs>
                <a:gs pos="50000">
                  <a:srgbClr val="CCCCFF"/>
                </a:gs>
                <a:gs pos="100000">
                  <a:srgbClr val="B7B7E5"/>
                </a:gs>
              </a:gsLst>
              <a:lin ang="18900000" scaled="1"/>
              <a:tileRect/>
            </a:gradFill>
            <a:ln w="12700" cap="flat" cmpd="sng">
              <a:solidFill>
                <a:schemeClr val="bg2"/>
              </a:solidFill>
              <a:prstDash val="solid"/>
              <a:miter/>
              <a:headEnd type="none" w="med" len="med"/>
              <a:tailEnd type="none" w="med" len="med"/>
            </a:ln>
          </p:spPr>
          <p:txBody>
            <a:bodyPr wrap="none" lIns="101494" tIns="50748" rIns="101494" bIns="50748" anchor="ctr" anchorCtr="0"/>
            <a:p>
              <a:pPr algn="ctr" defTabSz="906780">
                <a:spcBef>
                  <a:spcPct val="50000"/>
                </a:spcBef>
                <a:buClrTx/>
                <a:buSzTx/>
                <a:buFontTx/>
              </a:pPr>
              <a:r>
                <a:rPr lang="en-US" altLang="en-US" sz="2000" b="1" dirty="0">
                  <a:solidFill>
                    <a:schemeClr val="bg2"/>
                  </a:solidFill>
                  <a:latin typeface="Arial" panose="020B0604020202020204" pitchFamily="34" charset="0"/>
                </a:rPr>
                <a:t>Connect</a:t>
              </a:r>
              <a:endParaRPr lang="en-US" altLang="en-US" sz="2000" b="1" dirty="0">
                <a:solidFill>
                  <a:schemeClr val="bg2"/>
                </a:solidFill>
                <a:latin typeface="Arial" panose="020B0604020202020204" pitchFamily="34" charset="0"/>
              </a:endParaRPr>
            </a:p>
          </p:txBody>
        </p:sp>
        <p:sp>
          <p:nvSpPr>
            <p:cNvPr id="45065" name="Freeform 9"/>
            <p:cNvSpPr/>
            <p:nvPr/>
          </p:nvSpPr>
          <p:spPr>
            <a:xfrm>
              <a:off x="2256" y="1273"/>
              <a:ext cx="337" cy="696"/>
            </a:xfrm>
            <a:custGeom>
              <a:avLst/>
              <a:gdLst/>
              <a:ahLst/>
              <a:cxnLst>
                <a:cxn ang="0">
                  <a:pos x="0" y="0"/>
                </a:cxn>
                <a:cxn ang="0">
                  <a:pos x="0" y="695"/>
                </a:cxn>
                <a:cxn ang="0">
                  <a:pos x="336" y="695"/>
                </a:cxn>
              </a:cxnLst>
              <a:pathLst>
                <a:path w="337" h="696">
                  <a:moveTo>
                    <a:pt x="0" y="0"/>
                  </a:moveTo>
                  <a:lnTo>
                    <a:pt x="0" y="695"/>
                  </a:lnTo>
                  <a:lnTo>
                    <a:pt x="336" y="695"/>
                  </a:lnTo>
                </a:path>
              </a:pathLst>
            </a:custGeom>
            <a:noFill/>
            <a:ln w="50800" cap="rnd" cmpd="sng">
              <a:solidFill>
                <a:schemeClr val="tx1">
                  <a:alpha val="100000"/>
                </a:schemeClr>
              </a:solidFill>
              <a:prstDash val="solid"/>
              <a:round/>
              <a:headEnd type="none" w="sm" len="sm"/>
              <a:tailEnd type="none" w="sm" len="sm"/>
            </a:ln>
            <a:effectLst>
              <a:outerShdw dist="53882" dir="2699999" algn="ctr" rotWithShape="0">
                <a:schemeClr val="bg2">
                  <a:alpha val="100000"/>
                </a:schemeClr>
              </a:outerShdw>
            </a:effectLst>
          </p:spPr>
          <p:txBody>
            <a:bodyPr/>
            <a:p>
              <a:endParaRPr lang="en-GB" altLang="en-US"/>
            </a:p>
          </p:txBody>
        </p:sp>
        <p:sp>
          <p:nvSpPr>
            <p:cNvPr id="45066" name="Rectangle 10"/>
            <p:cNvSpPr/>
            <p:nvPr/>
          </p:nvSpPr>
          <p:spPr>
            <a:xfrm>
              <a:off x="699" y="2469"/>
              <a:ext cx="1305" cy="551"/>
            </a:xfrm>
            <a:prstGeom prst="rect">
              <a:avLst/>
            </a:prstGeom>
            <a:gradFill rotWithShape="0">
              <a:gsLst>
                <a:gs pos="0">
                  <a:srgbClr val="D2D2D2"/>
                </a:gs>
                <a:gs pos="50000">
                  <a:srgbClr val="EAEAEA"/>
                </a:gs>
                <a:gs pos="100000">
                  <a:srgbClr val="D2D2D2"/>
                </a:gs>
              </a:gsLst>
              <a:lin ang="18900000" scaled="1"/>
              <a:tileRect/>
            </a:gradFill>
            <a:ln w="12700" cap="flat" cmpd="sng">
              <a:solidFill>
                <a:schemeClr val="bg2"/>
              </a:solidFill>
              <a:prstDash val="solid"/>
              <a:miter/>
              <a:headEnd type="none" w="med" len="med"/>
              <a:tailEnd type="none" w="med" len="med"/>
            </a:ln>
          </p:spPr>
          <p:txBody>
            <a:bodyPr wrap="none" lIns="101494" tIns="50748" rIns="101494" bIns="50748" anchor="ctr" anchorCtr="0"/>
            <a:p>
              <a:pPr algn="ctr" defTabSz="906780">
                <a:spcBef>
                  <a:spcPct val="50000"/>
                </a:spcBef>
                <a:buClrTx/>
                <a:buSzTx/>
                <a:buFontTx/>
              </a:pPr>
              <a:r>
                <a:rPr lang="en-US" altLang="en-US" sz="2000" b="1" dirty="0">
                  <a:solidFill>
                    <a:schemeClr val="bg2"/>
                  </a:solidFill>
                  <a:latin typeface="Arial" panose="020B0604020202020204" pitchFamily="34" charset="0"/>
                </a:rPr>
                <a:t>Process</a:t>
              </a:r>
              <a:br>
                <a:rPr lang="en-US" altLang="en-US" sz="2000" b="1" dirty="0">
                  <a:solidFill>
                    <a:schemeClr val="bg2"/>
                  </a:solidFill>
                  <a:latin typeface="Arial" panose="020B0604020202020204" pitchFamily="34" charset="0"/>
                </a:rPr>
              </a:br>
              <a:r>
                <a:rPr lang="en-US" altLang="en-US" sz="2000" b="1" dirty="0">
                  <a:solidFill>
                    <a:schemeClr val="bg2"/>
                  </a:solidFill>
                  <a:latin typeface="Arial" panose="020B0604020202020204" pitchFamily="34" charset="0"/>
                </a:rPr>
                <a:t>results</a:t>
              </a:r>
              <a:endParaRPr lang="en-US" altLang="en-US" sz="2000" b="1" dirty="0">
                <a:solidFill>
                  <a:schemeClr val="bg2"/>
                </a:solidFill>
                <a:latin typeface="Arial" panose="020B0604020202020204" pitchFamily="34" charset="0"/>
              </a:endParaRPr>
            </a:p>
          </p:txBody>
        </p:sp>
        <p:sp>
          <p:nvSpPr>
            <p:cNvPr id="45067" name="Rectangle 11"/>
            <p:cNvSpPr/>
            <p:nvPr/>
          </p:nvSpPr>
          <p:spPr>
            <a:xfrm>
              <a:off x="2411" y="1100"/>
              <a:ext cx="2721" cy="332"/>
            </a:xfrm>
            <a:prstGeom prst="rect">
              <a:avLst/>
            </a:prstGeom>
            <a:gradFill rotWithShape="0">
              <a:gsLst>
                <a:gs pos="0">
                  <a:srgbClr val="B7B7E5"/>
                </a:gs>
                <a:gs pos="50000">
                  <a:srgbClr val="CCCCFF"/>
                </a:gs>
                <a:gs pos="100000">
                  <a:srgbClr val="B7B7E5"/>
                </a:gs>
              </a:gsLst>
              <a:lin ang="18900000" scaled="1"/>
              <a:tileRect/>
            </a:gradFill>
            <a:ln w="12700" cap="flat" cmpd="sng">
              <a:solidFill>
                <a:schemeClr val="bg2"/>
              </a:solidFill>
              <a:prstDash val="solid"/>
              <a:miter/>
              <a:headEnd type="none" w="med" len="med"/>
              <a:tailEnd type="none" w="med" len="med"/>
            </a:ln>
          </p:spPr>
          <p:txBody>
            <a:bodyPr wrap="none" lIns="101494" tIns="50748" rIns="101494" bIns="50748" anchor="ctr" anchorCtr="0"/>
            <a:p>
              <a:pPr algn="ctr" defTabSz="906780">
                <a:spcBef>
                  <a:spcPct val="50000"/>
                </a:spcBef>
                <a:buClrTx/>
                <a:buSzTx/>
                <a:buFontTx/>
              </a:pPr>
              <a:r>
                <a:rPr lang="en-US" altLang="en-US" sz="2000" b="1" dirty="0">
                  <a:solidFill>
                    <a:schemeClr val="bg2"/>
                  </a:solidFill>
                  <a:latin typeface="Arial" panose="020B0604020202020204" pitchFamily="34" charset="0"/>
                </a:rPr>
                <a:t>Register the driver</a:t>
              </a:r>
              <a:endParaRPr lang="en-US" altLang="en-US" sz="2000" b="1" dirty="0">
                <a:solidFill>
                  <a:schemeClr val="bg2"/>
                </a:solidFill>
                <a:latin typeface="Arial" panose="020B0604020202020204" pitchFamily="34" charset="0"/>
              </a:endParaRPr>
            </a:p>
          </p:txBody>
        </p:sp>
        <p:sp>
          <p:nvSpPr>
            <p:cNvPr id="45068" name="Rectangle 12"/>
            <p:cNvSpPr/>
            <p:nvPr/>
          </p:nvSpPr>
          <p:spPr>
            <a:xfrm>
              <a:off x="2404" y="1753"/>
              <a:ext cx="2728" cy="332"/>
            </a:xfrm>
            <a:prstGeom prst="rect">
              <a:avLst/>
            </a:prstGeom>
            <a:gradFill rotWithShape="0">
              <a:gsLst>
                <a:gs pos="0">
                  <a:srgbClr val="B7B7E5"/>
                </a:gs>
                <a:gs pos="50000">
                  <a:srgbClr val="CCCCFF"/>
                </a:gs>
                <a:gs pos="100000">
                  <a:srgbClr val="B7B7E5"/>
                </a:gs>
              </a:gsLst>
              <a:lin ang="18900000" scaled="1"/>
              <a:tileRect/>
            </a:gradFill>
            <a:ln w="12700" cap="flat" cmpd="sng">
              <a:solidFill>
                <a:schemeClr val="bg2"/>
              </a:solidFill>
              <a:prstDash val="solid"/>
              <a:miter/>
              <a:headEnd type="none" w="med" len="med"/>
              <a:tailEnd type="none" w="med" len="med"/>
            </a:ln>
          </p:spPr>
          <p:txBody>
            <a:bodyPr wrap="none" lIns="101494" tIns="50748" rIns="101494" bIns="50748" anchor="ctr" anchorCtr="0"/>
            <a:p>
              <a:pPr algn="ctr" defTabSz="906780">
                <a:spcBef>
                  <a:spcPct val="50000"/>
                </a:spcBef>
                <a:buClrTx/>
                <a:buSzTx/>
                <a:buFontTx/>
              </a:pPr>
              <a:r>
                <a:rPr lang="en-US" altLang="en-US" sz="2000" b="1" dirty="0">
                  <a:solidFill>
                    <a:schemeClr val="bg2"/>
                  </a:solidFill>
                  <a:latin typeface="Arial" panose="020B0604020202020204" pitchFamily="34" charset="0"/>
                </a:rPr>
                <a:t>Connect to the database</a:t>
              </a:r>
              <a:endParaRPr lang="en-US" altLang="en-US" sz="2000" b="1" dirty="0">
                <a:solidFill>
                  <a:schemeClr val="bg2"/>
                </a:solidFill>
                <a:latin typeface="Arial" panose="020B0604020202020204" pitchFamily="34" charset="0"/>
              </a:endParaRPr>
            </a:p>
          </p:txBody>
        </p:sp>
        <p:sp>
          <p:nvSpPr>
            <p:cNvPr id="45069" name="Line 13"/>
            <p:cNvSpPr/>
            <p:nvPr/>
          </p:nvSpPr>
          <p:spPr>
            <a:xfrm>
              <a:off x="1351" y="3024"/>
              <a:ext cx="0" cy="336"/>
            </a:xfrm>
            <a:prstGeom prst="line">
              <a:avLst/>
            </a:prstGeom>
            <a:ln w="50800" cap="flat" cmpd="sng">
              <a:solidFill>
                <a:schemeClr val="hlink"/>
              </a:solidFill>
              <a:prstDash val="solid"/>
              <a:headEnd type="none" w="sm" len="sm"/>
              <a:tailEnd type="stealth" w="med" len="lg"/>
            </a:ln>
            <a:effectLst>
              <a:outerShdw dist="53882" dir="2699999" algn="ctr" rotWithShape="0">
                <a:schemeClr val="bg2"/>
              </a:outerShdw>
            </a:effectLst>
          </p:spPr>
        </p:sp>
        <p:sp>
          <p:nvSpPr>
            <p:cNvPr id="45070" name="Line 14"/>
            <p:cNvSpPr/>
            <p:nvPr/>
          </p:nvSpPr>
          <p:spPr>
            <a:xfrm>
              <a:off x="1351" y="2112"/>
              <a:ext cx="0" cy="336"/>
            </a:xfrm>
            <a:prstGeom prst="line">
              <a:avLst/>
            </a:prstGeom>
            <a:ln w="50800" cap="flat" cmpd="sng">
              <a:solidFill>
                <a:schemeClr val="hlink"/>
              </a:solidFill>
              <a:prstDash val="solid"/>
              <a:headEnd type="none" w="sm" len="sm"/>
              <a:tailEnd type="stealth" w="med" len="lg"/>
            </a:ln>
            <a:effectLst>
              <a:outerShdw dist="53882" dir="2699999" algn="ctr" rotWithShape="0">
                <a:schemeClr val="bg2"/>
              </a:outerShdw>
            </a:effectLst>
          </p:spPr>
        </p:sp>
      </p:gr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6" name="Rectangle 2"/>
          <p:cNvSpPr>
            <a:spLocks noGrp="1"/>
          </p:cNvSpPr>
          <p:nvPr>
            <p:ph type="title"/>
          </p:nvPr>
        </p:nvSpPr>
        <p:spPr>
          <a:xfrm>
            <a:off x="504825" y="301625"/>
            <a:ext cx="9067800" cy="1260475"/>
          </a:xfrm>
          <a:ln/>
        </p:spPr>
        <p:txBody>
          <a:bodyPr vert="horz" wrap="square" lIns="101494" tIns="50748" rIns="101494" bIns="50748" anchor="t" anchorCtr="0"/>
          <a:p>
            <a:pPr eaLnBrk="1"/>
            <a:r>
              <a:rPr lang="en-US" altLang="en-US" b="1" dirty="0"/>
              <a:t>Stage 2: Query</a:t>
            </a:r>
            <a:endParaRPr lang="en-US" altLang="en-US" b="1" dirty="0"/>
          </a:p>
        </p:txBody>
      </p:sp>
      <p:grpSp>
        <p:nvGrpSpPr>
          <p:cNvPr id="47107" name="Group 3"/>
          <p:cNvGrpSpPr/>
          <p:nvPr/>
        </p:nvGrpSpPr>
        <p:grpSpPr>
          <a:xfrm>
            <a:off x="1223963" y="1908175"/>
            <a:ext cx="7169150" cy="4637088"/>
            <a:chOff x="699" y="1090"/>
            <a:chExt cx="4097" cy="2650"/>
          </a:xfrm>
        </p:grpSpPr>
        <p:sp>
          <p:nvSpPr>
            <p:cNvPr id="47108" name="Line 4"/>
            <p:cNvSpPr/>
            <p:nvPr/>
          </p:nvSpPr>
          <p:spPr>
            <a:xfrm>
              <a:off x="1351" y="1416"/>
              <a:ext cx="0" cy="337"/>
            </a:xfrm>
            <a:prstGeom prst="line">
              <a:avLst/>
            </a:prstGeom>
            <a:ln w="50800" cap="flat" cmpd="sng">
              <a:solidFill>
                <a:schemeClr val="hlink"/>
              </a:solidFill>
              <a:prstDash val="solid"/>
              <a:headEnd type="none" w="sm" len="sm"/>
              <a:tailEnd type="stealth" w="med" len="lg"/>
            </a:ln>
            <a:effectLst>
              <a:outerShdw dist="53882" dir="2699999" algn="ctr" rotWithShape="0">
                <a:schemeClr val="bg2"/>
              </a:outerShdw>
            </a:effectLst>
          </p:spPr>
        </p:sp>
        <p:sp>
          <p:nvSpPr>
            <p:cNvPr id="47109" name="Rectangle 5"/>
            <p:cNvSpPr/>
            <p:nvPr/>
          </p:nvSpPr>
          <p:spPr>
            <a:xfrm>
              <a:off x="704" y="3394"/>
              <a:ext cx="1294" cy="346"/>
            </a:xfrm>
            <a:prstGeom prst="rect">
              <a:avLst/>
            </a:prstGeom>
            <a:gradFill rotWithShape="0">
              <a:gsLst>
                <a:gs pos="0">
                  <a:srgbClr val="D2D2D2"/>
                </a:gs>
                <a:gs pos="50000">
                  <a:srgbClr val="EAEAEA"/>
                </a:gs>
                <a:gs pos="100000">
                  <a:srgbClr val="D2D2D2"/>
                </a:gs>
              </a:gsLst>
              <a:lin ang="18900000" scaled="1"/>
              <a:tileRect/>
            </a:gradFill>
            <a:ln w="12700" cap="flat" cmpd="sng">
              <a:solidFill>
                <a:schemeClr val="bg2"/>
              </a:solidFill>
              <a:prstDash val="solid"/>
              <a:miter/>
              <a:headEnd type="none" w="med" len="med"/>
              <a:tailEnd type="none" w="med" len="med"/>
            </a:ln>
          </p:spPr>
          <p:txBody>
            <a:bodyPr wrap="none" lIns="101494" tIns="50748" rIns="101494" bIns="50748" anchor="ctr" anchorCtr="0"/>
            <a:p>
              <a:pPr algn="ctr" defTabSz="906780">
                <a:spcBef>
                  <a:spcPct val="50000"/>
                </a:spcBef>
                <a:buClrTx/>
                <a:buSzTx/>
                <a:buFontTx/>
              </a:pPr>
              <a:r>
                <a:rPr lang="en-US" altLang="en-US" sz="2000" b="1" dirty="0">
                  <a:solidFill>
                    <a:schemeClr val="bg2"/>
                  </a:solidFill>
                  <a:latin typeface="Arial" panose="020B0604020202020204" pitchFamily="34" charset="0"/>
                </a:rPr>
                <a:t>Close</a:t>
              </a:r>
              <a:endParaRPr lang="en-US" altLang="en-US" sz="2000" b="1" dirty="0">
                <a:solidFill>
                  <a:schemeClr val="bg2"/>
                </a:solidFill>
                <a:latin typeface="Arial" panose="020B0604020202020204" pitchFamily="34" charset="0"/>
              </a:endParaRPr>
            </a:p>
          </p:txBody>
        </p:sp>
        <p:sp>
          <p:nvSpPr>
            <p:cNvPr id="47110" name="Line 6"/>
            <p:cNvSpPr/>
            <p:nvPr/>
          </p:nvSpPr>
          <p:spPr>
            <a:xfrm>
              <a:off x="1899" y="1928"/>
              <a:ext cx="557" cy="0"/>
            </a:xfrm>
            <a:prstGeom prst="line">
              <a:avLst/>
            </a:prstGeom>
            <a:ln w="50800" cap="flat" cmpd="sng">
              <a:solidFill>
                <a:schemeClr val="tx1"/>
              </a:solidFill>
              <a:prstDash val="solid"/>
              <a:headEnd type="none" w="sm" len="sm"/>
              <a:tailEnd type="none" w="sm" len="sm"/>
            </a:ln>
            <a:effectLst>
              <a:outerShdw dist="53882" dir="2699999" algn="ctr" rotWithShape="0">
                <a:schemeClr val="bg2"/>
              </a:outerShdw>
            </a:effectLst>
          </p:spPr>
        </p:sp>
        <p:sp>
          <p:nvSpPr>
            <p:cNvPr id="47111" name="Rectangle 7"/>
            <p:cNvSpPr/>
            <p:nvPr/>
          </p:nvSpPr>
          <p:spPr>
            <a:xfrm>
              <a:off x="720" y="1090"/>
              <a:ext cx="1263" cy="346"/>
            </a:xfrm>
            <a:prstGeom prst="rect">
              <a:avLst/>
            </a:prstGeom>
            <a:gradFill rotWithShape="0">
              <a:gsLst>
                <a:gs pos="0">
                  <a:srgbClr val="D2D2D2"/>
                </a:gs>
                <a:gs pos="50000">
                  <a:srgbClr val="EAEAEA"/>
                </a:gs>
                <a:gs pos="100000">
                  <a:srgbClr val="D2D2D2"/>
                </a:gs>
              </a:gsLst>
              <a:lin ang="18900000" scaled="1"/>
              <a:tileRect/>
            </a:gradFill>
            <a:ln w="12700" cap="flat" cmpd="sng">
              <a:solidFill>
                <a:schemeClr val="bg2"/>
              </a:solidFill>
              <a:prstDash val="solid"/>
              <a:miter/>
              <a:headEnd type="none" w="med" len="med"/>
              <a:tailEnd type="none" w="med" len="med"/>
            </a:ln>
          </p:spPr>
          <p:txBody>
            <a:bodyPr wrap="none" lIns="101494" tIns="50748" rIns="101494" bIns="50748" anchor="ctr" anchorCtr="0"/>
            <a:p>
              <a:pPr algn="ctr" defTabSz="906780">
                <a:spcBef>
                  <a:spcPct val="50000"/>
                </a:spcBef>
                <a:buClrTx/>
                <a:buSzTx/>
                <a:buFontTx/>
              </a:pPr>
              <a:r>
                <a:rPr lang="en-US" altLang="en-US" sz="2000" b="1" dirty="0">
                  <a:solidFill>
                    <a:schemeClr val="bg2"/>
                  </a:solidFill>
                  <a:latin typeface="Arial" panose="020B0604020202020204" pitchFamily="34" charset="0"/>
                </a:rPr>
                <a:t>Connect</a:t>
              </a:r>
              <a:endParaRPr lang="en-US" altLang="en-US" sz="2000" b="1" dirty="0">
                <a:solidFill>
                  <a:schemeClr val="bg2"/>
                </a:solidFill>
                <a:latin typeface="Arial" panose="020B0604020202020204" pitchFamily="34" charset="0"/>
              </a:endParaRPr>
            </a:p>
          </p:txBody>
        </p:sp>
        <p:sp>
          <p:nvSpPr>
            <p:cNvPr id="47112" name="Rectangle 8"/>
            <p:cNvSpPr/>
            <p:nvPr/>
          </p:nvSpPr>
          <p:spPr>
            <a:xfrm>
              <a:off x="727" y="1772"/>
              <a:ext cx="1249" cy="327"/>
            </a:xfrm>
            <a:prstGeom prst="rect">
              <a:avLst/>
            </a:prstGeom>
            <a:gradFill rotWithShape="0">
              <a:gsLst>
                <a:gs pos="0">
                  <a:srgbClr val="B7B7E5"/>
                </a:gs>
                <a:gs pos="50000">
                  <a:srgbClr val="CCCCFF"/>
                </a:gs>
                <a:gs pos="100000">
                  <a:srgbClr val="B7B7E5"/>
                </a:gs>
              </a:gsLst>
              <a:lin ang="18900000" scaled="1"/>
              <a:tileRect/>
            </a:gradFill>
            <a:ln w="12700" cap="flat" cmpd="sng">
              <a:solidFill>
                <a:schemeClr val="bg2"/>
              </a:solidFill>
              <a:prstDash val="solid"/>
              <a:miter/>
              <a:headEnd type="none" w="med" len="med"/>
              <a:tailEnd type="none" w="med" len="med"/>
            </a:ln>
          </p:spPr>
          <p:txBody>
            <a:bodyPr wrap="none" lIns="101494" tIns="50748" rIns="101494" bIns="50748" anchor="ctr" anchorCtr="0"/>
            <a:p>
              <a:pPr algn="ctr" defTabSz="906780">
                <a:spcBef>
                  <a:spcPct val="50000"/>
                </a:spcBef>
                <a:buClrTx/>
                <a:buSzTx/>
                <a:buFontTx/>
              </a:pPr>
              <a:r>
                <a:rPr lang="en-US" altLang="en-US" sz="2000" b="1" dirty="0">
                  <a:solidFill>
                    <a:schemeClr val="bg2"/>
                  </a:solidFill>
                  <a:latin typeface="Arial" panose="020B0604020202020204" pitchFamily="34" charset="0"/>
                </a:rPr>
                <a:t>Query</a:t>
              </a:r>
              <a:endParaRPr lang="en-US" altLang="en-US" sz="2000" b="1" dirty="0">
                <a:solidFill>
                  <a:schemeClr val="bg2"/>
                </a:solidFill>
                <a:latin typeface="Arial" panose="020B0604020202020204" pitchFamily="34" charset="0"/>
              </a:endParaRPr>
            </a:p>
          </p:txBody>
        </p:sp>
        <p:sp>
          <p:nvSpPr>
            <p:cNvPr id="47113" name="Rectangle 9"/>
            <p:cNvSpPr/>
            <p:nvPr/>
          </p:nvSpPr>
          <p:spPr>
            <a:xfrm>
              <a:off x="2468" y="1769"/>
              <a:ext cx="2328" cy="332"/>
            </a:xfrm>
            <a:prstGeom prst="rect">
              <a:avLst/>
            </a:prstGeom>
            <a:gradFill rotWithShape="0">
              <a:gsLst>
                <a:gs pos="0">
                  <a:srgbClr val="B7B7E5"/>
                </a:gs>
                <a:gs pos="50000">
                  <a:srgbClr val="CCCCFF"/>
                </a:gs>
                <a:gs pos="100000">
                  <a:srgbClr val="B7B7E5"/>
                </a:gs>
              </a:gsLst>
              <a:lin ang="18900000" scaled="1"/>
              <a:tileRect/>
            </a:gradFill>
            <a:ln w="12700" cap="flat" cmpd="sng">
              <a:solidFill>
                <a:schemeClr val="bg2"/>
              </a:solidFill>
              <a:prstDash val="solid"/>
              <a:miter/>
              <a:headEnd type="none" w="med" len="med"/>
              <a:tailEnd type="none" w="med" len="med"/>
            </a:ln>
          </p:spPr>
          <p:txBody>
            <a:bodyPr wrap="none" lIns="101494" tIns="50748" rIns="101494" bIns="50748" anchor="ctr" anchorCtr="0"/>
            <a:p>
              <a:pPr algn="ctr" defTabSz="906780">
                <a:spcBef>
                  <a:spcPct val="50000"/>
                </a:spcBef>
                <a:buClrTx/>
                <a:buSzTx/>
                <a:buFontTx/>
              </a:pPr>
              <a:r>
                <a:rPr lang="en-US" altLang="en-US" sz="2000" b="1" dirty="0">
                  <a:solidFill>
                    <a:schemeClr val="bg2"/>
                  </a:solidFill>
                  <a:latin typeface="Arial" panose="020B0604020202020204" pitchFamily="34" charset="0"/>
                </a:rPr>
                <a:t>Create a statement</a:t>
              </a:r>
              <a:endParaRPr lang="en-US" altLang="en-US" sz="2000" b="1" dirty="0">
                <a:solidFill>
                  <a:schemeClr val="bg2"/>
                </a:solidFill>
                <a:latin typeface="Arial" panose="020B0604020202020204" pitchFamily="34" charset="0"/>
              </a:endParaRPr>
            </a:p>
          </p:txBody>
        </p:sp>
        <p:sp>
          <p:nvSpPr>
            <p:cNvPr id="47114" name="Freeform 10"/>
            <p:cNvSpPr/>
            <p:nvPr/>
          </p:nvSpPr>
          <p:spPr>
            <a:xfrm>
              <a:off x="2256" y="1935"/>
              <a:ext cx="337" cy="659"/>
            </a:xfrm>
            <a:custGeom>
              <a:avLst/>
              <a:gdLst/>
              <a:ahLst/>
              <a:cxnLst>
                <a:cxn ang="0">
                  <a:pos x="0" y="0"/>
                </a:cxn>
                <a:cxn ang="0">
                  <a:pos x="0" y="660"/>
                </a:cxn>
                <a:cxn ang="0">
                  <a:pos x="336" y="660"/>
                </a:cxn>
              </a:cxnLst>
              <a:pathLst>
                <a:path w="337" h="658">
                  <a:moveTo>
                    <a:pt x="0" y="0"/>
                  </a:moveTo>
                  <a:lnTo>
                    <a:pt x="0" y="657"/>
                  </a:lnTo>
                  <a:lnTo>
                    <a:pt x="336" y="657"/>
                  </a:lnTo>
                </a:path>
              </a:pathLst>
            </a:custGeom>
            <a:noFill/>
            <a:ln w="50800" cap="rnd" cmpd="sng">
              <a:solidFill>
                <a:schemeClr val="tx1">
                  <a:alpha val="100000"/>
                </a:schemeClr>
              </a:solidFill>
              <a:prstDash val="solid"/>
              <a:round/>
              <a:headEnd type="none" w="sm" len="sm"/>
              <a:tailEnd type="none" w="sm" len="sm"/>
            </a:ln>
            <a:effectLst>
              <a:outerShdw dist="53882" dir="2699999" algn="ctr" rotWithShape="0">
                <a:schemeClr val="bg2">
                  <a:alpha val="100000"/>
                </a:schemeClr>
              </a:outerShdw>
            </a:effectLst>
          </p:spPr>
          <p:txBody>
            <a:bodyPr/>
            <a:p>
              <a:endParaRPr lang="en-GB" altLang="en-US"/>
            </a:p>
          </p:txBody>
        </p:sp>
        <p:sp>
          <p:nvSpPr>
            <p:cNvPr id="47115" name="Rectangle 11"/>
            <p:cNvSpPr/>
            <p:nvPr/>
          </p:nvSpPr>
          <p:spPr>
            <a:xfrm>
              <a:off x="699" y="2469"/>
              <a:ext cx="1305" cy="551"/>
            </a:xfrm>
            <a:prstGeom prst="rect">
              <a:avLst/>
            </a:prstGeom>
            <a:gradFill rotWithShape="0">
              <a:gsLst>
                <a:gs pos="0">
                  <a:srgbClr val="D2D2D2"/>
                </a:gs>
                <a:gs pos="50000">
                  <a:srgbClr val="EAEAEA"/>
                </a:gs>
                <a:gs pos="100000">
                  <a:srgbClr val="D2D2D2"/>
                </a:gs>
              </a:gsLst>
              <a:lin ang="18900000" scaled="1"/>
              <a:tileRect/>
            </a:gradFill>
            <a:ln w="12700" cap="flat" cmpd="sng">
              <a:solidFill>
                <a:schemeClr val="bg2"/>
              </a:solidFill>
              <a:prstDash val="solid"/>
              <a:miter/>
              <a:headEnd type="none" w="med" len="med"/>
              <a:tailEnd type="none" w="med" len="med"/>
            </a:ln>
          </p:spPr>
          <p:txBody>
            <a:bodyPr wrap="none" lIns="101494" tIns="50748" rIns="101494" bIns="50748" anchor="ctr" anchorCtr="0"/>
            <a:p>
              <a:pPr algn="ctr" defTabSz="906780">
                <a:spcBef>
                  <a:spcPct val="50000"/>
                </a:spcBef>
                <a:buClrTx/>
                <a:buSzTx/>
                <a:buFontTx/>
              </a:pPr>
              <a:r>
                <a:rPr lang="en-US" altLang="en-US" sz="2000" b="1" dirty="0">
                  <a:solidFill>
                    <a:schemeClr val="bg2"/>
                  </a:solidFill>
                  <a:latin typeface="Arial" panose="020B0604020202020204" pitchFamily="34" charset="0"/>
                </a:rPr>
                <a:t>Process</a:t>
              </a:r>
              <a:br>
                <a:rPr lang="en-US" altLang="en-US" sz="2000" b="1" dirty="0">
                  <a:solidFill>
                    <a:schemeClr val="bg2"/>
                  </a:solidFill>
                  <a:latin typeface="Arial" panose="020B0604020202020204" pitchFamily="34" charset="0"/>
                </a:rPr>
              </a:br>
              <a:r>
                <a:rPr lang="en-US" altLang="en-US" sz="2000" b="1" dirty="0">
                  <a:solidFill>
                    <a:schemeClr val="bg2"/>
                  </a:solidFill>
                  <a:latin typeface="Arial" panose="020B0604020202020204" pitchFamily="34" charset="0"/>
                </a:rPr>
                <a:t>results</a:t>
              </a:r>
              <a:endParaRPr lang="en-US" altLang="en-US" sz="2000" b="1" dirty="0">
                <a:solidFill>
                  <a:schemeClr val="bg2"/>
                </a:solidFill>
                <a:latin typeface="Arial" panose="020B0604020202020204" pitchFamily="34" charset="0"/>
              </a:endParaRPr>
            </a:p>
          </p:txBody>
        </p:sp>
        <p:sp>
          <p:nvSpPr>
            <p:cNvPr id="47116" name="Line 12"/>
            <p:cNvSpPr/>
            <p:nvPr/>
          </p:nvSpPr>
          <p:spPr>
            <a:xfrm>
              <a:off x="1351" y="3024"/>
              <a:ext cx="0" cy="336"/>
            </a:xfrm>
            <a:prstGeom prst="line">
              <a:avLst/>
            </a:prstGeom>
            <a:ln w="50800" cap="flat" cmpd="sng">
              <a:solidFill>
                <a:schemeClr val="hlink"/>
              </a:solidFill>
              <a:prstDash val="solid"/>
              <a:headEnd type="none" w="sm" len="sm"/>
              <a:tailEnd type="stealth" w="med" len="lg"/>
            </a:ln>
            <a:effectLst>
              <a:outerShdw dist="53882" dir="2699999" algn="ctr" rotWithShape="0">
                <a:schemeClr val="bg2"/>
              </a:outerShdw>
            </a:effectLst>
          </p:spPr>
        </p:sp>
        <p:sp>
          <p:nvSpPr>
            <p:cNvPr id="47117" name="Line 13"/>
            <p:cNvSpPr/>
            <p:nvPr/>
          </p:nvSpPr>
          <p:spPr>
            <a:xfrm>
              <a:off x="1351" y="2112"/>
              <a:ext cx="0" cy="336"/>
            </a:xfrm>
            <a:prstGeom prst="line">
              <a:avLst/>
            </a:prstGeom>
            <a:ln w="50800" cap="flat" cmpd="sng">
              <a:solidFill>
                <a:schemeClr val="hlink"/>
              </a:solidFill>
              <a:prstDash val="solid"/>
              <a:headEnd type="none" w="sm" len="sm"/>
              <a:tailEnd type="stealth" w="med" len="lg"/>
            </a:ln>
            <a:effectLst>
              <a:outerShdw dist="53882" dir="2699999" algn="ctr" rotWithShape="0">
                <a:schemeClr val="bg2"/>
              </a:outerShdw>
            </a:effectLst>
          </p:spPr>
        </p:sp>
        <p:sp>
          <p:nvSpPr>
            <p:cNvPr id="47118" name="Rectangle 14"/>
            <p:cNvSpPr/>
            <p:nvPr/>
          </p:nvSpPr>
          <p:spPr>
            <a:xfrm>
              <a:off x="2468" y="2434"/>
              <a:ext cx="2328" cy="332"/>
            </a:xfrm>
            <a:prstGeom prst="rect">
              <a:avLst/>
            </a:prstGeom>
            <a:gradFill rotWithShape="0">
              <a:gsLst>
                <a:gs pos="0">
                  <a:srgbClr val="B7B7E5"/>
                </a:gs>
                <a:gs pos="50000">
                  <a:srgbClr val="CCCCFF"/>
                </a:gs>
                <a:gs pos="100000">
                  <a:srgbClr val="B7B7E5"/>
                </a:gs>
              </a:gsLst>
              <a:lin ang="18900000" scaled="1"/>
              <a:tileRect/>
            </a:gradFill>
            <a:ln w="12700" cap="flat" cmpd="sng">
              <a:solidFill>
                <a:schemeClr val="bg2"/>
              </a:solidFill>
              <a:prstDash val="solid"/>
              <a:miter/>
              <a:headEnd type="none" w="med" len="med"/>
              <a:tailEnd type="none" w="med" len="med"/>
            </a:ln>
          </p:spPr>
          <p:txBody>
            <a:bodyPr wrap="none" lIns="101494" tIns="50748" rIns="101494" bIns="50748" anchor="ctr" anchorCtr="0"/>
            <a:p>
              <a:pPr algn="ctr" defTabSz="906780">
                <a:spcBef>
                  <a:spcPct val="50000"/>
                </a:spcBef>
                <a:buClrTx/>
                <a:buSzTx/>
                <a:buFontTx/>
              </a:pPr>
              <a:r>
                <a:rPr lang="en-US" altLang="en-US" sz="2000" b="1" dirty="0">
                  <a:solidFill>
                    <a:schemeClr val="bg2"/>
                  </a:solidFill>
                  <a:latin typeface="Arial" panose="020B0604020202020204" pitchFamily="34" charset="0"/>
                </a:rPr>
                <a:t>Query the database</a:t>
              </a:r>
              <a:endParaRPr lang="en-US" altLang="en-US" sz="2000" b="1" dirty="0">
                <a:solidFill>
                  <a:schemeClr val="bg2"/>
                </a:solidFill>
                <a:latin typeface="Arial" panose="020B0604020202020204" pitchFamily="34" charset="0"/>
              </a:endParaRPr>
            </a:p>
          </p:txBody>
        </p:sp>
      </p:gr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4" name="Rectangle 2"/>
          <p:cNvSpPr>
            <a:spLocks noGrp="1"/>
          </p:cNvSpPr>
          <p:nvPr>
            <p:ph type="title"/>
          </p:nvPr>
        </p:nvSpPr>
        <p:spPr>
          <a:xfrm>
            <a:off x="1017588" y="584200"/>
            <a:ext cx="8045450" cy="1131888"/>
          </a:xfrm>
          <a:ln/>
        </p:spPr>
        <p:txBody>
          <a:bodyPr vert="horz" wrap="square" lIns="101494" tIns="50748" rIns="101494" bIns="50748" anchor="t" anchorCtr="0"/>
          <a:p>
            <a:pPr eaLnBrk="1"/>
            <a:r>
              <a:rPr lang="en-US" altLang="en-US" b="1" dirty="0"/>
              <a:t>Stage 3: Process the Results</a:t>
            </a:r>
            <a:endParaRPr lang="en-US" altLang="en-US" b="1" dirty="0"/>
          </a:p>
        </p:txBody>
      </p:sp>
      <p:grpSp>
        <p:nvGrpSpPr>
          <p:cNvPr id="49155" name="Group 3"/>
          <p:cNvGrpSpPr/>
          <p:nvPr/>
        </p:nvGrpSpPr>
        <p:grpSpPr>
          <a:xfrm>
            <a:off x="1223963" y="1908175"/>
            <a:ext cx="7758112" cy="4637088"/>
            <a:chOff x="699" y="1090"/>
            <a:chExt cx="4433" cy="2650"/>
          </a:xfrm>
        </p:grpSpPr>
        <p:sp>
          <p:nvSpPr>
            <p:cNvPr id="49156" name="Rectangle 4"/>
            <p:cNvSpPr/>
            <p:nvPr/>
          </p:nvSpPr>
          <p:spPr>
            <a:xfrm>
              <a:off x="704" y="3394"/>
              <a:ext cx="1294" cy="346"/>
            </a:xfrm>
            <a:prstGeom prst="rect">
              <a:avLst/>
            </a:prstGeom>
            <a:gradFill rotWithShape="0">
              <a:gsLst>
                <a:gs pos="0">
                  <a:srgbClr val="D2D2D2"/>
                </a:gs>
                <a:gs pos="50000">
                  <a:srgbClr val="EAEAEA"/>
                </a:gs>
                <a:gs pos="100000">
                  <a:srgbClr val="D2D2D2"/>
                </a:gs>
              </a:gsLst>
              <a:lin ang="18900000" scaled="1"/>
              <a:tileRect/>
            </a:gradFill>
            <a:ln w="12700" cap="flat" cmpd="sng">
              <a:solidFill>
                <a:schemeClr val="bg2"/>
              </a:solidFill>
              <a:prstDash val="solid"/>
              <a:miter/>
              <a:headEnd type="none" w="med" len="med"/>
              <a:tailEnd type="none" w="med" len="med"/>
            </a:ln>
          </p:spPr>
          <p:txBody>
            <a:bodyPr wrap="none" lIns="101494" tIns="50748" rIns="101494" bIns="50748" anchor="ctr" anchorCtr="0"/>
            <a:p>
              <a:pPr algn="ctr" defTabSz="906780">
                <a:spcBef>
                  <a:spcPct val="50000"/>
                </a:spcBef>
                <a:buClrTx/>
                <a:buSzTx/>
                <a:buFontTx/>
              </a:pPr>
              <a:r>
                <a:rPr lang="en-US" altLang="en-US" sz="2000" b="1" dirty="0">
                  <a:solidFill>
                    <a:schemeClr val="bg2"/>
                  </a:solidFill>
                  <a:latin typeface="Arial" panose="020B0604020202020204" pitchFamily="34" charset="0"/>
                </a:rPr>
                <a:t>Close</a:t>
              </a:r>
              <a:endParaRPr lang="en-US" altLang="en-US" sz="2000" b="1" dirty="0">
                <a:solidFill>
                  <a:schemeClr val="bg2"/>
                </a:solidFill>
                <a:latin typeface="Arial" panose="020B0604020202020204" pitchFamily="34" charset="0"/>
              </a:endParaRPr>
            </a:p>
          </p:txBody>
        </p:sp>
        <p:sp>
          <p:nvSpPr>
            <p:cNvPr id="49157" name="Rectangle 5"/>
            <p:cNvSpPr/>
            <p:nvPr/>
          </p:nvSpPr>
          <p:spPr>
            <a:xfrm>
              <a:off x="727" y="1781"/>
              <a:ext cx="1249" cy="327"/>
            </a:xfrm>
            <a:prstGeom prst="rect">
              <a:avLst/>
            </a:prstGeom>
            <a:gradFill rotWithShape="0">
              <a:gsLst>
                <a:gs pos="0">
                  <a:srgbClr val="D2D2D2"/>
                </a:gs>
                <a:gs pos="50000">
                  <a:srgbClr val="EAEAEA"/>
                </a:gs>
                <a:gs pos="100000">
                  <a:srgbClr val="D2D2D2"/>
                </a:gs>
              </a:gsLst>
              <a:lin ang="18900000" scaled="1"/>
              <a:tileRect/>
            </a:gradFill>
            <a:ln w="12700" cap="flat" cmpd="sng">
              <a:solidFill>
                <a:schemeClr val="bg2"/>
              </a:solidFill>
              <a:prstDash val="solid"/>
              <a:miter/>
              <a:headEnd type="none" w="med" len="med"/>
              <a:tailEnd type="none" w="med" len="med"/>
            </a:ln>
          </p:spPr>
          <p:txBody>
            <a:bodyPr wrap="none" lIns="101494" tIns="50748" rIns="101494" bIns="50748" anchor="ctr" anchorCtr="0"/>
            <a:p>
              <a:pPr algn="ctr" defTabSz="906780">
                <a:spcBef>
                  <a:spcPct val="50000"/>
                </a:spcBef>
                <a:buClrTx/>
                <a:buSzTx/>
                <a:buFontTx/>
              </a:pPr>
              <a:r>
                <a:rPr lang="en-US" altLang="en-US" sz="2000" b="1" dirty="0">
                  <a:solidFill>
                    <a:schemeClr val="bg2"/>
                  </a:solidFill>
                  <a:latin typeface="Arial" panose="020B0604020202020204" pitchFamily="34" charset="0"/>
                </a:rPr>
                <a:t>Query</a:t>
              </a:r>
              <a:endParaRPr lang="en-US" altLang="en-US" sz="2000" b="1" dirty="0">
                <a:solidFill>
                  <a:schemeClr val="bg2"/>
                </a:solidFill>
                <a:latin typeface="Arial" panose="020B0604020202020204" pitchFamily="34" charset="0"/>
              </a:endParaRPr>
            </a:p>
          </p:txBody>
        </p:sp>
        <p:sp>
          <p:nvSpPr>
            <p:cNvPr id="49158" name="Freeform 6"/>
            <p:cNvSpPr/>
            <p:nvPr/>
          </p:nvSpPr>
          <p:spPr>
            <a:xfrm>
              <a:off x="2255" y="2112"/>
              <a:ext cx="337" cy="625"/>
            </a:xfrm>
            <a:custGeom>
              <a:avLst/>
              <a:gdLst>
                <a:gd name="txL" fmla="*/ 0 w 337"/>
                <a:gd name="txT" fmla="*/ 0 h 625"/>
                <a:gd name="txR" fmla="*/ 337 w 337"/>
                <a:gd name="txB" fmla="*/ 625 h 625"/>
              </a:gdLst>
              <a:ahLst/>
              <a:cxnLst>
                <a:cxn ang="0">
                  <a:pos x="0" y="624"/>
                </a:cxn>
                <a:cxn ang="0">
                  <a:pos x="0" y="0"/>
                </a:cxn>
                <a:cxn ang="0">
                  <a:pos x="336" y="0"/>
                </a:cxn>
              </a:cxnLst>
              <a:rect l="txL" t="txT" r="txR" b="txB"/>
              <a:pathLst>
                <a:path w="337" h="625">
                  <a:moveTo>
                    <a:pt x="0" y="624"/>
                  </a:moveTo>
                  <a:lnTo>
                    <a:pt x="0" y="0"/>
                  </a:lnTo>
                  <a:lnTo>
                    <a:pt x="336" y="0"/>
                  </a:lnTo>
                </a:path>
              </a:pathLst>
            </a:custGeom>
            <a:noFill/>
            <a:ln w="50800" cap="rnd" cmpd="sng">
              <a:solidFill>
                <a:schemeClr val="tx1">
                  <a:alpha val="100000"/>
                </a:schemeClr>
              </a:solidFill>
              <a:prstDash val="solid"/>
              <a:round/>
              <a:headEnd type="none" w="sm" len="sm"/>
              <a:tailEnd type="none" w="sm" len="sm"/>
            </a:ln>
          </p:spPr>
          <p:txBody>
            <a:bodyPr/>
            <a:p>
              <a:endParaRPr lang="en-GB" altLang="en-US"/>
            </a:p>
          </p:txBody>
        </p:sp>
        <p:sp>
          <p:nvSpPr>
            <p:cNvPr id="49159" name="Line 7"/>
            <p:cNvSpPr/>
            <p:nvPr/>
          </p:nvSpPr>
          <p:spPr>
            <a:xfrm>
              <a:off x="1899" y="2762"/>
              <a:ext cx="741" cy="0"/>
            </a:xfrm>
            <a:prstGeom prst="line">
              <a:avLst/>
            </a:prstGeom>
            <a:ln w="50800" cap="flat" cmpd="sng">
              <a:solidFill>
                <a:schemeClr val="tx1"/>
              </a:solidFill>
              <a:prstDash val="solid"/>
              <a:headEnd type="none" w="sm" len="sm"/>
              <a:tailEnd type="none" w="sm" len="sm"/>
            </a:ln>
          </p:spPr>
        </p:sp>
        <p:sp>
          <p:nvSpPr>
            <p:cNvPr id="49160" name="Rectangle 8"/>
            <p:cNvSpPr/>
            <p:nvPr/>
          </p:nvSpPr>
          <p:spPr>
            <a:xfrm>
              <a:off x="2468" y="1954"/>
              <a:ext cx="2664" cy="332"/>
            </a:xfrm>
            <a:prstGeom prst="rect">
              <a:avLst/>
            </a:prstGeom>
            <a:gradFill rotWithShape="0">
              <a:gsLst>
                <a:gs pos="0">
                  <a:srgbClr val="B7B7E5"/>
                </a:gs>
                <a:gs pos="50000">
                  <a:srgbClr val="CCCCFF"/>
                </a:gs>
                <a:gs pos="100000">
                  <a:srgbClr val="B7B7E5"/>
                </a:gs>
              </a:gsLst>
              <a:lin ang="18900000" scaled="1"/>
              <a:tileRect/>
            </a:gradFill>
            <a:ln w="12700" cap="flat" cmpd="sng">
              <a:solidFill>
                <a:schemeClr val="bg2"/>
              </a:solidFill>
              <a:prstDash val="solid"/>
              <a:miter/>
              <a:headEnd type="none" w="med" len="med"/>
              <a:tailEnd type="none" w="med" len="med"/>
            </a:ln>
          </p:spPr>
          <p:txBody>
            <a:bodyPr wrap="none" lIns="101494" tIns="50748" rIns="101494" bIns="50748" anchor="ctr" anchorCtr="0"/>
            <a:p>
              <a:pPr algn="ctr" defTabSz="906780">
                <a:spcBef>
                  <a:spcPct val="50000"/>
                </a:spcBef>
                <a:buClrTx/>
                <a:buSzTx/>
                <a:buFontTx/>
              </a:pPr>
              <a:r>
                <a:rPr lang="en-US" altLang="en-US" sz="2000" b="1" dirty="0">
                  <a:solidFill>
                    <a:schemeClr val="bg2"/>
                  </a:solidFill>
                  <a:latin typeface="Arial" panose="020B0604020202020204" pitchFamily="34" charset="0"/>
                </a:rPr>
                <a:t>Step through the results</a:t>
              </a:r>
              <a:endParaRPr lang="en-US" altLang="en-US" sz="2000" b="1" dirty="0">
                <a:solidFill>
                  <a:schemeClr val="bg2"/>
                </a:solidFill>
                <a:latin typeface="Arial" panose="020B0604020202020204" pitchFamily="34" charset="0"/>
              </a:endParaRPr>
            </a:p>
          </p:txBody>
        </p:sp>
        <p:sp>
          <p:nvSpPr>
            <p:cNvPr id="49161" name="Rectangle 9"/>
            <p:cNvSpPr/>
            <p:nvPr/>
          </p:nvSpPr>
          <p:spPr>
            <a:xfrm>
              <a:off x="699" y="2487"/>
              <a:ext cx="1305" cy="551"/>
            </a:xfrm>
            <a:prstGeom prst="rect">
              <a:avLst/>
            </a:prstGeom>
            <a:gradFill rotWithShape="0">
              <a:gsLst>
                <a:gs pos="0">
                  <a:srgbClr val="B7B7E5"/>
                </a:gs>
                <a:gs pos="50000">
                  <a:srgbClr val="CCCCFF"/>
                </a:gs>
                <a:gs pos="100000">
                  <a:srgbClr val="B7B7E5"/>
                </a:gs>
              </a:gsLst>
              <a:lin ang="18900000" scaled="1"/>
              <a:tileRect/>
            </a:gradFill>
            <a:ln w="12700" cap="flat" cmpd="sng">
              <a:solidFill>
                <a:schemeClr val="bg2"/>
              </a:solidFill>
              <a:prstDash val="solid"/>
              <a:miter/>
              <a:headEnd type="none" w="med" len="med"/>
              <a:tailEnd type="none" w="med" len="med"/>
            </a:ln>
          </p:spPr>
          <p:txBody>
            <a:bodyPr wrap="none" lIns="101494" tIns="50748" rIns="101494" bIns="50748" anchor="ctr" anchorCtr="0"/>
            <a:p>
              <a:pPr algn="ctr" defTabSz="906780">
                <a:spcBef>
                  <a:spcPct val="50000"/>
                </a:spcBef>
                <a:buClrTx/>
                <a:buSzTx/>
                <a:buFontTx/>
              </a:pPr>
              <a:r>
                <a:rPr lang="en-US" altLang="en-US" sz="2000" b="1" dirty="0">
                  <a:solidFill>
                    <a:schemeClr val="bg2"/>
                  </a:solidFill>
                  <a:latin typeface="Arial" panose="020B0604020202020204" pitchFamily="34" charset="0"/>
                </a:rPr>
                <a:t>Process</a:t>
              </a:r>
              <a:br>
                <a:rPr lang="en-US" altLang="en-US" sz="2000" b="1" dirty="0">
                  <a:solidFill>
                    <a:schemeClr val="bg2"/>
                  </a:solidFill>
                  <a:latin typeface="Arial" panose="020B0604020202020204" pitchFamily="34" charset="0"/>
                </a:rPr>
              </a:br>
              <a:r>
                <a:rPr lang="en-US" altLang="en-US" sz="2000" b="1" dirty="0">
                  <a:solidFill>
                    <a:schemeClr val="bg2"/>
                  </a:solidFill>
                  <a:latin typeface="Arial" panose="020B0604020202020204" pitchFamily="34" charset="0"/>
                </a:rPr>
                <a:t>results</a:t>
              </a:r>
              <a:endParaRPr lang="en-US" altLang="en-US" sz="2000" b="1" dirty="0">
                <a:solidFill>
                  <a:schemeClr val="bg2"/>
                </a:solidFill>
                <a:latin typeface="Arial" panose="020B0604020202020204" pitchFamily="34" charset="0"/>
              </a:endParaRPr>
            </a:p>
          </p:txBody>
        </p:sp>
        <p:sp>
          <p:nvSpPr>
            <p:cNvPr id="49162" name="Line 10"/>
            <p:cNvSpPr/>
            <p:nvPr/>
          </p:nvSpPr>
          <p:spPr>
            <a:xfrm>
              <a:off x="1351" y="3024"/>
              <a:ext cx="0" cy="336"/>
            </a:xfrm>
            <a:prstGeom prst="line">
              <a:avLst/>
            </a:prstGeom>
            <a:ln w="50800" cap="flat" cmpd="sng">
              <a:solidFill>
                <a:schemeClr val="hlink"/>
              </a:solidFill>
              <a:prstDash val="solid"/>
              <a:headEnd type="none" w="sm" len="sm"/>
              <a:tailEnd type="stealth" w="med" len="lg"/>
            </a:ln>
          </p:spPr>
        </p:sp>
        <p:sp>
          <p:nvSpPr>
            <p:cNvPr id="49163" name="Line 11"/>
            <p:cNvSpPr/>
            <p:nvPr/>
          </p:nvSpPr>
          <p:spPr>
            <a:xfrm>
              <a:off x="1351" y="2112"/>
              <a:ext cx="0" cy="336"/>
            </a:xfrm>
            <a:prstGeom prst="line">
              <a:avLst/>
            </a:prstGeom>
            <a:ln w="50800" cap="flat" cmpd="sng">
              <a:solidFill>
                <a:schemeClr val="hlink"/>
              </a:solidFill>
              <a:prstDash val="solid"/>
              <a:headEnd type="none" w="sm" len="sm"/>
              <a:tailEnd type="stealth" w="med" len="lg"/>
            </a:ln>
          </p:spPr>
        </p:sp>
        <p:sp>
          <p:nvSpPr>
            <p:cNvPr id="49164" name="Line 12"/>
            <p:cNvSpPr/>
            <p:nvPr/>
          </p:nvSpPr>
          <p:spPr>
            <a:xfrm>
              <a:off x="1351" y="1416"/>
              <a:ext cx="0" cy="336"/>
            </a:xfrm>
            <a:prstGeom prst="line">
              <a:avLst/>
            </a:prstGeom>
            <a:ln w="50800" cap="flat" cmpd="sng">
              <a:solidFill>
                <a:schemeClr val="hlink"/>
              </a:solidFill>
              <a:prstDash val="solid"/>
              <a:headEnd type="none" w="sm" len="sm"/>
              <a:tailEnd type="stealth" w="med" len="lg"/>
            </a:ln>
          </p:spPr>
        </p:sp>
        <p:sp>
          <p:nvSpPr>
            <p:cNvPr id="49165" name="Rectangle 13"/>
            <p:cNvSpPr/>
            <p:nvPr/>
          </p:nvSpPr>
          <p:spPr>
            <a:xfrm>
              <a:off x="2468" y="2469"/>
              <a:ext cx="2664" cy="586"/>
            </a:xfrm>
            <a:prstGeom prst="rect">
              <a:avLst/>
            </a:prstGeom>
            <a:gradFill rotWithShape="0">
              <a:gsLst>
                <a:gs pos="0">
                  <a:srgbClr val="B7B7E5"/>
                </a:gs>
                <a:gs pos="50000">
                  <a:srgbClr val="CCCCFF"/>
                </a:gs>
                <a:gs pos="100000">
                  <a:srgbClr val="B7B7E5"/>
                </a:gs>
              </a:gsLst>
              <a:lin ang="18900000" scaled="1"/>
              <a:tileRect/>
            </a:gradFill>
            <a:ln w="12700" cap="flat" cmpd="sng">
              <a:solidFill>
                <a:schemeClr val="bg2"/>
              </a:solidFill>
              <a:prstDash val="solid"/>
              <a:miter/>
              <a:headEnd type="none" w="med" len="med"/>
              <a:tailEnd type="none" w="med" len="med"/>
            </a:ln>
          </p:spPr>
          <p:txBody>
            <a:bodyPr wrap="none" lIns="101494" tIns="50748" rIns="101494" bIns="50748" anchor="ctr" anchorCtr="0"/>
            <a:p>
              <a:pPr algn="ctr" defTabSz="906780">
                <a:spcBef>
                  <a:spcPct val="50000"/>
                </a:spcBef>
                <a:buClrTx/>
                <a:buSzTx/>
                <a:buFontTx/>
              </a:pPr>
              <a:r>
                <a:rPr lang="en-US" altLang="en-US" sz="2000" b="1" dirty="0">
                  <a:solidFill>
                    <a:schemeClr val="bg2"/>
                  </a:solidFill>
                  <a:latin typeface="Arial" panose="020B0604020202020204" pitchFamily="34" charset="0"/>
                </a:rPr>
                <a:t>Assign results to Java </a:t>
              </a:r>
              <a:br>
                <a:rPr lang="en-US" altLang="en-US" sz="2000" b="1" dirty="0">
                  <a:solidFill>
                    <a:schemeClr val="bg2"/>
                  </a:solidFill>
                  <a:latin typeface="Arial" panose="020B0604020202020204" pitchFamily="34" charset="0"/>
                </a:rPr>
              </a:br>
              <a:r>
                <a:rPr lang="en-US" altLang="en-US" sz="2000" b="1" dirty="0">
                  <a:solidFill>
                    <a:schemeClr val="bg2"/>
                  </a:solidFill>
                  <a:latin typeface="Arial" panose="020B0604020202020204" pitchFamily="34" charset="0"/>
                </a:rPr>
                <a:t>variables</a:t>
              </a:r>
              <a:endParaRPr lang="en-US" altLang="en-US" sz="2000" b="1" dirty="0">
                <a:solidFill>
                  <a:schemeClr val="bg2"/>
                </a:solidFill>
                <a:latin typeface="Arial" panose="020B0604020202020204" pitchFamily="34" charset="0"/>
              </a:endParaRPr>
            </a:p>
          </p:txBody>
        </p:sp>
        <p:sp>
          <p:nvSpPr>
            <p:cNvPr id="49166" name="Rectangle 14"/>
            <p:cNvSpPr/>
            <p:nvPr/>
          </p:nvSpPr>
          <p:spPr>
            <a:xfrm>
              <a:off x="720" y="1090"/>
              <a:ext cx="1263" cy="346"/>
            </a:xfrm>
            <a:prstGeom prst="rect">
              <a:avLst/>
            </a:prstGeom>
            <a:gradFill rotWithShape="0">
              <a:gsLst>
                <a:gs pos="0">
                  <a:srgbClr val="D2D2D2"/>
                </a:gs>
                <a:gs pos="50000">
                  <a:srgbClr val="EAEAEA"/>
                </a:gs>
                <a:gs pos="100000">
                  <a:srgbClr val="D2D2D2"/>
                </a:gs>
              </a:gsLst>
              <a:lin ang="18900000" scaled="1"/>
              <a:tileRect/>
            </a:gradFill>
            <a:ln w="12700" cap="flat" cmpd="sng">
              <a:solidFill>
                <a:schemeClr val="bg2"/>
              </a:solidFill>
              <a:prstDash val="solid"/>
              <a:miter/>
              <a:headEnd type="none" w="med" len="med"/>
              <a:tailEnd type="none" w="med" len="med"/>
            </a:ln>
          </p:spPr>
          <p:txBody>
            <a:bodyPr wrap="none" lIns="101494" tIns="50748" rIns="101494" bIns="50748" anchor="ctr" anchorCtr="0"/>
            <a:p>
              <a:pPr algn="ctr" defTabSz="906780">
                <a:spcBef>
                  <a:spcPct val="50000"/>
                </a:spcBef>
                <a:buClrTx/>
                <a:buSzTx/>
                <a:buFontTx/>
              </a:pPr>
              <a:r>
                <a:rPr lang="en-US" altLang="en-US" sz="2000" b="1" dirty="0">
                  <a:solidFill>
                    <a:schemeClr val="bg2"/>
                  </a:solidFill>
                  <a:latin typeface="Arial" panose="020B0604020202020204" pitchFamily="34" charset="0"/>
                </a:rPr>
                <a:t>Connect</a:t>
              </a:r>
              <a:endParaRPr lang="en-US" altLang="en-US" sz="2000" b="1" dirty="0">
                <a:solidFill>
                  <a:schemeClr val="bg2"/>
                </a:solidFill>
                <a:latin typeface="Arial" panose="020B0604020202020204" pitchFamily="34" charset="0"/>
              </a:endParaRPr>
            </a:p>
          </p:txBody>
        </p:sp>
      </p:gr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1202" name="Picture 1"/>
          <p:cNvPicPr>
            <a:picLocks noChangeAspect="1"/>
          </p:cNvPicPr>
          <p:nvPr/>
        </p:nvPicPr>
        <p:blipFill>
          <a:blip r:embed="rId1"/>
          <a:srcRect l="8725" t="18230" r="6598" b="9190"/>
          <a:stretch>
            <a:fillRect/>
          </a:stretch>
        </p:blipFill>
        <p:spPr>
          <a:xfrm>
            <a:off x="914400" y="1143000"/>
            <a:ext cx="8001000" cy="5486400"/>
          </a:xfrm>
          <a:prstGeom prst="rect">
            <a:avLst/>
          </a:prstGeom>
          <a:noFill/>
          <a:ln w="9525">
            <a:noFill/>
          </a:ln>
        </p:spPr>
      </p:pic>
    </p:spTree>
  </p:cSld>
  <p:clrMapOvr>
    <a:masterClrMapping/>
  </p:clrMapOvr>
  <p:transition spd="med"/>
  <p:timing>
    <p:tnLst>
      <p:par>
        <p:cTn id="1" dur="indefinite"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Rectangle 4"/>
          <p:cNvSpPr/>
          <p:nvPr/>
        </p:nvSpPr>
        <p:spPr>
          <a:xfrm>
            <a:off x="609600" y="427038"/>
            <a:ext cx="7918450" cy="876300"/>
          </a:xfrm>
          <a:prstGeom prst="rect">
            <a:avLst/>
          </a:prstGeom>
          <a:noFill/>
          <a:ln w="9525">
            <a:noFill/>
          </a:ln>
        </p:spPr>
        <p:txBody>
          <a:bodyPr lIns="12700" tIns="12700" rIns="12700" bIns="12700"/>
          <a:p>
            <a:pPr algn="ctr" eaLnBrk="1">
              <a:lnSpc>
                <a:spcPct val="93000"/>
              </a:lnSpc>
            </a:pPr>
            <a:r>
              <a:rPr lang="en-US" altLang="en-US" sz="4400" dirty="0">
                <a:solidFill>
                  <a:srgbClr val="000000"/>
                </a:solidFill>
                <a:latin typeface="Arial" panose="020B0604020202020204" pitchFamily="34" charset="0"/>
              </a:rPr>
              <a:t>Two tiered Applications</a:t>
            </a:r>
            <a:endParaRPr lang="en-US" altLang="en-US" sz="4400" dirty="0">
              <a:solidFill>
                <a:srgbClr val="000000"/>
              </a:solidFill>
              <a:latin typeface="Arial" panose="020B0604020202020204" pitchFamily="34" charset="0"/>
            </a:endParaRPr>
          </a:p>
        </p:txBody>
      </p:sp>
      <p:sp>
        <p:nvSpPr>
          <p:cNvPr id="5123" name="AutoShape 5"/>
          <p:cNvSpPr/>
          <p:nvPr/>
        </p:nvSpPr>
        <p:spPr>
          <a:xfrm>
            <a:off x="1328738" y="1295400"/>
            <a:ext cx="6248400" cy="1454150"/>
          </a:xfrm>
          <a:prstGeom prst="flowChartAlternateProcess">
            <a:avLst/>
          </a:prstGeom>
          <a:solidFill>
            <a:srgbClr val="C0D5EA"/>
          </a:solidFill>
          <a:ln w="28575" cap="flat" cmpd="sng">
            <a:solidFill>
              <a:schemeClr val="tx1"/>
            </a:solidFill>
            <a:prstDash val="solid"/>
            <a:miter/>
            <a:headEnd type="none" w="sm" len="sm"/>
            <a:tailEnd type="none" w="sm" len="sm"/>
          </a:ln>
        </p:spPr>
        <p:txBody>
          <a:bodyPr wrap="none" anchor="ctr" anchorCtr="0"/>
          <a:p>
            <a:pPr eaLnBrk="1">
              <a:lnSpc>
                <a:spcPct val="93000"/>
              </a:lnSpc>
            </a:pPr>
            <a:endParaRPr lang="en-US" altLang="en-US" dirty="0">
              <a:latin typeface="Arial" panose="020B0604020202020204" pitchFamily="34" charset="0"/>
            </a:endParaRPr>
          </a:p>
        </p:txBody>
      </p:sp>
      <p:grpSp>
        <p:nvGrpSpPr>
          <p:cNvPr id="5124" name="Group 6"/>
          <p:cNvGrpSpPr/>
          <p:nvPr/>
        </p:nvGrpSpPr>
        <p:grpSpPr>
          <a:xfrm>
            <a:off x="1905000" y="1657350"/>
            <a:ext cx="1143000" cy="539750"/>
            <a:chOff x="912" y="1052"/>
            <a:chExt cx="864" cy="528"/>
          </a:xfrm>
        </p:grpSpPr>
        <p:sp>
          <p:nvSpPr>
            <p:cNvPr id="5146" name="AutoShape 7"/>
            <p:cNvSpPr/>
            <p:nvPr/>
          </p:nvSpPr>
          <p:spPr>
            <a:xfrm>
              <a:off x="912" y="1052"/>
              <a:ext cx="864" cy="528"/>
            </a:xfrm>
            <a:prstGeom prst="flowChartProcess">
              <a:avLst/>
            </a:prstGeom>
            <a:solidFill>
              <a:schemeClr val="bg1"/>
            </a:solidFill>
            <a:ln w="28575" cap="flat" cmpd="sng">
              <a:solidFill>
                <a:schemeClr val="tx1"/>
              </a:solidFill>
              <a:prstDash val="solid"/>
              <a:miter/>
              <a:headEnd type="none" w="sm" len="sm"/>
              <a:tailEnd type="none" w="sm" len="sm"/>
            </a:ln>
          </p:spPr>
          <p:txBody>
            <a:bodyPr wrap="none" anchor="ctr" anchorCtr="0"/>
            <a:p>
              <a:pPr eaLnBrk="1">
                <a:lnSpc>
                  <a:spcPct val="93000"/>
                </a:lnSpc>
              </a:pPr>
              <a:endParaRPr lang="en-US" altLang="en-US" dirty="0">
                <a:latin typeface="Arial" panose="020B0604020202020204" pitchFamily="34" charset="0"/>
              </a:endParaRPr>
            </a:p>
          </p:txBody>
        </p:sp>
        <p:sp>
          <p:nvSpPr>
            <p:cNvPr id="5147" name="Rectangle 8"/>
            <p:cNvSpPr/>
            <p:nvPr/>
          </p:nvSpPr>
          <p:spPr>
            <a:xfrm>
              <a:off x="912" y="1052"/>
              <a:ext cx="864" cy="192"/>
            </a:xfrm>
            <a:prstGeom prst="rect">
              <a:avLst/>
            </a:prstGeom>
            <a:solidFill>
              <a:srgbClr val="E7C9F5"/>
            </a:solidFill>
            <a:ln w="28575" cap="flat" cmpd="sng">
              <a:solidFill>
                <a:schemeClr val="tx1"/>
              </a:solidFill>
              <a:prstDash val="solid"/>
              <a:miter/>
              <a:headEnd type="none" w="sm" len="sm"/>
              <a:tailEnd type="none" w="sm" len="sm"/>
            </a:ln>
          </p:spPr>
          <p:txBody>
            <a:bodyPr wrap="none" anchor="ctr" anchorCtr="0"/>
            <a:p>
              <a:pPr eaLnBrk="1">
                <a:lnSpc>
                  <a:spcPct val="93000"/>
                </a:lnSpc>
              </a:pPr>
              <a:endParaRPr lang="en-US" altLang="en-US" dirty="0">
                <a:latin typeface="Arial" panose="020B0604020202020204" pitchFamily="34" charset="0"/>
              </a:endParaRPr>
            </a:p>
          </p:txBody>
        </p:sp>
        <p:sp>
          <p:nvSpPr>
            <p:cNvPr id="5148" name="Rectangle 9"/>
            <p:cNvSpPr/>
            <p:nvPr/>
          </p:nvSpPr>
          <p:spPr>
            <a:xfrm>
              <a:off x="1008" y="1292"/>
              <a:ext cx="624" cy="192"/>
            </a:xfrm>
            <a:prstGeom prst="rect">
              <a:avLst/>
            </a:prstGeom>
            <a:solidFill>
              <a:srgbClr val="D0C5D3"/>
            </a:solidFill>
            <a:ln w="28575" cap="flat" cmpd="sng">
              <a:solidFill>
                <a:schemeClr val="tx1"/>
              </a:solidFill>
              <a:prstDash val="solid"/>
              <a:miter/>
              <a:headEnd type="none" w="sm" len="sm"/>
              <a:tailEnd type="none" w="sm" len="sm"/>
            </a:ln>
          </p:spPr>
          <p:txBody>
            <a:bodyPr wrap="none" anchor="ctr" anchorCtr="0"/>
            <a:p>
              <a:pPr eaLnBrk="1">
                <a:lnSpc>
                  <a:spcPct val="93000"/>
                </a:lnSpc>
              </a:pPr>
              <a:endParaRPr lang="en-US" altLang="en-US" dirty="0">
                <a:latin typeface="Arial" panose="020B0604020202020204" pitchFamily="34" charset="0"/>
              </a:endParaRPr>
            </a:p>
          </p:txBody>
        </p:sp>
      </p:grpSp>
      <p:sp>
        <p:nvSpPr>
          <p:cNvPr id="5125" name="Rectangle 10"/>
          <p:cNvSpPr/>
          <p:nvPr/>
        </p:nvSpPr>
        <p:spPr>
          <a:xfrm>
            <a:off x="2662238" y="1822450"/>
            <a:ext cx="152400" cy="76200"/>
          </a:xfrm>
          <a:prstGeom prst="rect">
            <a:avLst/>
          </a:prstGeom>
          <a:solidFill>
            <a:srgbClr val="616161"/>
          </a:solidFill>
          <a:ln w="28575">
            <a:noFill/>
          </a:ln>
        </p:spPr>
        <p:txBody>
          <a:bodyPr wrap="none" anchor="ctr" anchorCtr="0"/>
          <a:p>
            <a:pPr eaLnBrk="1">
              <a:lnSpc>
                <a:spcPct val="93000"/>
              </a:lnSpc>
            </a:pPr>
            <a:endParaRPr lang="en-US" altLang="en-US" dirty="0">
              <a:latin typeface="Arial" panose="020B0604020202020204" pitchFamily="34" charset="0"/>
            </a:endParaRPr>
          </a:p>
        </p:txBody>
      </p:sp>
      <p:sp>
        <p:nvSpPr>
          <p:cNvPr id="5126" name="Text Box 11"/>
          <p:cNvSpPr txBox="1"/>
          <p:nvPr/>
        </p:nvSpPr>
        <p:spPr>
          <a:xfrm>
            <a:off x="1341438" y="2303463"/>
            <a:ext cx="2362200" cy="336550"/>
          </a:xfrm>
          <a:prstGeom prst="rect">
            <a:avLst/>
          </a:prstGeom>
          <a:noFill/>
          <a:ln w="28575">
            <a:noFill/>
          </a:ln>
        </p:spPr>
        <p:txBody>
          <a:bodyPr>
            <a:spAutoFit/>
          </a:bodyPr>
          <a:p>
            <a:pPr algn="ctr" defTabSz="228600" eaLnBrk="1" hangingPunct="1">
              <a:spcBef>
                <a:spcPct val="50000"/>
              </a:spcBef>
              <a:buClr>
                <a:srgbClr val="FF0000"/>
              </a:buClr>
              <a:buSzTx/>
              <a:buFont typeface="Arial" panose="020B0604020202020204" pitchFamily="34" charset="0"/>
            </a:pPr>
            <a:r>
              <a:rPr lang="en-GB" altLang="en-US" sz="1600" b="1" dirty="0">
                <a:latin typeface="Arial" panose="020B0604020202020204" pitchFamily="34" charset="0"/>
              </a:rPr>
              <a:t>Application Clients</a:t>
            </a:r>
            <a:endParaRPr lang="en-GB" altLang="en-US" sz="1600" b="1" dirty="0">
              <a:latin typeface="Arial" panose="020B0604020202020204" pitchFamily="34" charset="0"/>
            </a:endParaRPr>
          </a:p>
        </p:txBody>
      </p:sp>
      <p:grpSp>
        <p:nvGrpSpPr>
          <p:cNvPr id="5127" name="Group 12"/>
          <p:cNvGrpSpPr/>
          <p:nvPr/>
        </p:nvGrpSpPr>
        <p:grpSpPr>
          <a:xfrm>
            <a:off x="5029200" y="1600200"/>
            <a:ext cx="762000" cy="565150"/>
            <a:chOff x="4608" y="960"/>
            <a:chExt cx="576" cy="480"/>
          </a:xfrm>
        </p:grpSpPr>
        <p:sp>
          <p:nvSpPr>
            <p:cNvPr id="5142" name="Rectangle 13"/>
            <p:cNvSpPr/>
            <p:nvPr/>
          </p:nvSpPr>
          <p:spPr>
            <a:xfrm>
              <a:off x="4608" y="960"/>
              <a:ext cx="576" cy="480"/>
            </a:xfrm>
            <a:prstGeom prst="rect">
              <a:avLst/>
            </a:prstGeom>
            <a:solidFill>
              <a:srgbClr val="6699CC"/>
            </a:solidFill>
            <a:ln w="28575" cap="flat" cmpd="sng">
              <a:solidFill>
                <a:schemeClr val="tx1"/>
              </a:solidFill>
              <a:prstDash val="solid"/>
              <a:miter/>
              <a:headEnd type="none" w="sm" len="sm"/>
              <a:tailEnd type="none" w="sm" len="sm"/>
            </a:ln>
          </p:spPr>
          <p:txBody>
            <a:bodyPr wrap="none" anchor="ctr" anchorCtr="0"/>
            <a:p>
              <a:pPr eaLnBrk="1">
                <a:lnSpc>
                  <a:spcPct val="93000"/>
                </a:lnSpc>
              </a:pPr>
              <a:endParaRPr lang="en-US" altLang="en-US" dirty="0">
                <a:latin typeface="Arial" panose="020B0604020202020204" pitchFamily="34" charset="0"/>
              </a:endParaRPr>
            </a:p>
          </p:txBody>
        </p:sp>
        <p:sp>
          <p:nvSpPr>
            <p:cNvPr id="5143" name="Rectangle 14"/>
            <p:cNvSpPr/>
            <p:nvPr/>
          </p:nvSpPr>
          <p:spPr>
            <a:xfrm>
              <a:off x="4656" y="1104"/>
              <a:ext cx="480" cy="288"/>
            </a:xfrm>
            <a:prstGeom prst="rect">
              <a:avLst/>
            </a:prstGeom>
            <a:solidFill>
              <a:schemeClr val="bg1"/>
            </a:solidFill>
            <a:ln w="28575" cap="flat" cmpd="sng">
              <a:solidFill>
                <a:schemeClr val="tx1"/>
              </a:solidFill>
              <a:prstDash val="solid"/>
              <a:miter/>
              <a:headEnd type="none" w="sm" len="sm"/>
              <a:tailEnd type="none" w="sm" len="sm"/>
            </a:ln>
          </p:spPr>
          <p:txBody>
            <a:bodyPr wrap="none" anchor="ctr" anchorCtr="0"/>
            <a:p>
              <a:pPr eaLnBrk="1">
                <a:lnSpc>
                  <a:spcPct val="93000"/>
                </a:lnSpc>
              </a:pPr>
              <a:endParaRPr lang="en-US" altLang="en-US" dirty="0">
                <a:latin typeface="Arial" panose="020B0604020202020204" pitchFamily="34" charset="0"/>
              </a:endParaRPr>
            </a:p>
          </p:txBody>
        </p:sp>
        <p:sp>
          <p:nvSpPr>
            <p:cNvPr id="5144" name="Rectangle 15"/>
            <p:cNvSpPr/>
            <p:nvPr/>
          </p:nvSpPr>
          <p:spPr>
            <a:xfrm>
              <a:off x="4656" y="1008"/>
              <a:ext cx="144" cy="48"/>
            </a:xfrm>
            <a:prstGeom prst="rect">
              <a:avLst/>
            </a:prstGeom>
            <a:solidFill>
              <a:srgbClr val="616161"/>
            </a:solidFill>
            <a:ln w="28575">
              <a:noFill/>
            </a:ln>
          </p:spPr>
          <p:txBody>
            <a:bodyPr wrap="none" anchor="ctr" anchorCtr="0"/>
            <a:p>
              <a:pPr eaLnBrk="1">
                <a:lnSpc>
                  <a:spcPct val="93000"/>
                </a:lnSpc>
              </a:pPr>
              <a:endParaRPr lang="en-US" altLang="en-US" dirty="0">
                <a:latin typeface="Arial" panose="020B0604020202020204" pitchFamily="34" charset="0"/>
              </a:endParaRPr>
            </a:p>
          </p:txBody>
        </p:sp>
        <p:sp>
          <p:nvSpPr>
            <p:cNvPr id="5145" name="Rectangle 16"/>
            <p:cNvSpPr/>
            <p:nvPr/>
          </p:nvSpPr>
          <p:spPr>
            <a:xfrm>
              <a:off x="4848" y="1008"/>
              <a:ext cx="144" cy="48"/>
            </a:xfrm>
            <a:prstGeom prst="rect">
              <a:avLst/>
            </a:prstGeom>
            <a:solidFill>
              <a:srgbClr val="616161"/>
            </a:solidFill>
            <a:ln w="28575">
              <a:noFill/>
            </a:ln>
          </p:spPr>
          <p:txBody>
            <a:bodyPr wrap="none" anchor="ctr" anchorCtr="0"/>
            <a:p>
              <a:pPr eaLnBrk="1">
                <a:lnSpc>
                  <a:spcPct val="93000"/>
                </a:lnSpc>
              </a:pPr>
              <a:endParaRPr lang="en-US" altLang="en-US" dirty="0">
                <a:latin typeface="Arial" panose="020B0604020202020204" pitchFamily="34" charset="0"/>
              </a:endParaRPr>
            </a:p>
          </p:txBody>
        </p:sp>
      </p:grpSp>
      <p:grpSp>
        <p:nvGrpSpPr>
          <p:cNvPr id="5128" name="Group 17"/>
          <p:cNvGrpSpPr/>
          <p:nvPr/>
        </p:nvGrpSpPr>
        <p:grpSpPr>
          <a:xfrm>
            <a:off x="4572000" y="1676400"/>
            <a:ext cx="762000" cy="565150"/>
            <a:chOff x="4608" y="960"/>
            <a:chExt cx="576" cy="480"/>
          </a:xfrm>
        </p:grpSpPr>
        <p:sp>
          <p:nvSpPr>
            <p:cNvPr id="5138" name="Rectangle 18"/>
            <p:cNvSpPr/>
            <p:nvPr/>
          </p:nvSpPr>
          <p:spPr>
            <a:xfrm>
              <a:off x="4608" y="960"/>
              <a:ext cx="576" cy="480"/>
            </a:xfrm>
            <a:prstGeom prst="rect">
              <a:avLst/>
            </a:prstGeom>
            <a:solidFill>
              <a:srgbClr val="6699CC"/>
            </a:solidFill>
            <a:ln w="28575" cap="flat" cmpd="sng">
              <a:solidFill>
                <a:schemeClr val="tx1"/>
              </a:solidFill>
              <a:prstDash val="solid"/>
              <a:miter/>
              <a:headEnd type="none" w="sm" len="sm"/>
              <a:tailEnd type="none" w="sm" len="sm"/>
            </a:ln>
          </p:spPr>
          <p:txBody>
            <a:bodyPr wrap="none" anchor="ctr" anchorCtr="0"/>
            <a:p>
              <a:pPr eaLnBrk="1">
                <a:lnSpc>
                  <a:spcPct val="93000"/>
                </a:lnSpc>
              </a:pPr>
              <a:endParaRPr lang="en-US" altLang="en-US" dirty="0">
                <a:latin typeface="Arial" panose="020B0604020202020204" pitchFamily="34" charset="0"/>
              </a:endParaRPr>
            </a:p>
          </p:txBody>
        </p:sp>
        <p:sp>
          <p:nvSpPr>
            <p:cNvPr id="5139" name="Rectangle 19"/>
            <p:cNvSpPr/>
            <p:nvPr/>
          </p:nvSpPr>
          <p:spPr>
            <a:xfrm>
              <a:off x="4656" y="1104"/>
              <a:ext cx="480" cy="288"/>
            </a:xfrm>
            <a:prstGeom prst="rect">
              <a:avLst/>
            </a:prstGeom>
            <a:solidFill>
              <a:schemeClr val="bg1"/>
            </a:solidFill>
            <a:ln w="28575" cap="flat" cmpd="sng">
              <a:solidFill>
                <a:schemeClr val="tx1"/>
              </a:solidFill>
              <a:prstDash val="solid"/>
              <a:miter/>
              <a:headEnd type="none" w="sm" len="sm"/>
              <a:tailEnd type="none" w="sm" len="sm"/>
            </a:ln>
          </p:spPr>
          <p:txBody>
            <a:bodyPr wrap="none" anchor="ctr" anchorCtr="0"/>
            <a:p>
              <a:pPr eaLnBrk="1">
                <a:lnSpc>
                  <a:spcPct val="93000"/>
                </a:lnSpc>
              </a:pPr>
              <a:endParaRPr lang="en-US" altLang="en-US" dirty="0">
                <a:latin typeface="Arial" panose="020B0604020202020204" pitchFamily="34" charset="0"/>
              </a:endParaRPr>
            </a:p>
          </p:txBody>
        </p:sp>
        <p:sp>
          <p:nvSpPr>
            <p:cNvPr id="5140" name="Rectangle 20"/>
            <p:cNvSpPr/>
            <p:nvPr/>
          </p:nvSpPr>
          <p:spPr>
            <a:xfrm>
              <a:off x="4656" y="1008"/>
              <a:ext cx="144" cy="48"/>
            </a:xfrm>
            <a:prstGeom prst="rect">
              <a:avLst/>
            </a:prstGeom>
            <a:solidFill>
              <a:srgbClr val="616161"/>
            </a:solidFill>
            <a:ln w="28575">
              <a:noFill/>
            </a:ln>
          </p:spPr>
          <p:txBody>
            <a:bodyPr wrap="none" anchor="ctr" anchorCtr="0"/>
            <a:p>
              <a:pPr eaLnBrk="1">
                <a:lnSpc>
                  <a:spcPct val="93000"/>
                </a:lnSpc>
              </a:pPr>
              <a:endParaRPr lang="en-US" altLang="en-US" dirty="0">
                <a:latin typeface="Arial" panose="020B0604020202020204" pitchFamily="34" charset="0"/>
              </a:endParaRPr>
            </a:p>
          </p:txBody>
        </p:sp>
        <p:sp>
          <p:nvSpPr>
            <p:cNvPr id="5141" name="Rectangle 21"/>
            <p:cNvSpPr/>
            <p:nvPr/>
          </p:nvSpPr>
          <p:spPr>
            <a:xfrm>
              <a:off x="4848" y="1008"/>
              <a:ext cx="144" cy="48"/>
            </a:xfrm>
            <a:prstGeom prst="rect">
              <a:avLst/>
            </a:prstGeom>
            <a:solidFill>
              <a:srgbClr val="616161"/>
            </a:solidFill>
            <a:ln w="28575">
              <a:noFill/>
            </a:ln>
          </p:spPr>
          <p:txBody>
            <a:bodyPr wrap="none" anchor="ctr" anchorCtr="0"/>
            <a:p>
              <a:pPr eaLnBrk="1">
                <a:lnSpc>
                  <a:spcPct val="93000"/>
                </a:lnSpc>
              </a:pPr>
              <a:endParaRPr lang="en-US" altLang="en-US" dirty="0">
                <a:latin typeface="Arial" panose="020B0604020202020204" pitchFamily="34" charset="0"/>
              </a:endParaRPr>
            </a:p>
          </p:txBody>
        </p:sp>
      </p:grpSp>
      <p:sp>
        <p:nvSpPr>
          <p:cNvPr id="5129" name="Text Box 22"/>
          <p:cNvSpPr txBox="1"/>
          <p:nvPr/>
        </p:nvSpPr>
        <p:spPr>
          <a:xfrm>
            <a:off x="3810000" y="2306638"/>
            <a:ext cx="2797175" cy="336550"/>
          </a:xfrm>
          <a:prstGeom prst="rect">
            <a:avLst/>
          </a:prstGeom>
          <a:noFill/>
          <a:ln w="28575">
            <a:noFill/>
          </a:ln>
        </p:spPr>
        <p:txBody>
          <a:bodyPr>
            <a:spAutoFit/>
          </a:bodyPr>
          <a:p>
            <a:pPr algn="ctr" defTabSz="228600" eaLnBrk="1" hangingPunct="1">
              <a:spcBef>
                <a:spcPct val="50000"/>
              </a:spcBef>
              <a:buClr>
                <a:srgbClr val="FF0000"/>
              </a:buClr>
              <a:buSzTx/>
              <a:buFont typeface="Arial" panose="020B0604020202020204" pitchFamily="34" charset="0"/>
            </a:pPr>
            <a:r>
              <a:rPr lang="en-GB" altLang="en-US" sz="1600" b="1" dirty="0">
                <a:latin typeface="Arial" panose="020B0604020202020204" pitchFamily="34" charset="0"/>
              </a:rPr>
              <a:t>Web Clients</a:t>
            </a:r>
            <a:endParaRPr lang="en-GB" altLang="en-US" sz="1600" b="1" dirty="0">
              <a:latin typeface="Arial" panose="020B0604020202020204" pitchFamily="34" charset="0"/>
            </a:endParaRPr>
          </a:p>
        </p:txBody>
      </p:sp>
      <p:sp>
        <p:nvSpPr>
          <p:cNvPr id="5130" name="Text Box 23"/>
          <p:cNvSpPr txBox="1"/>
          <p:nvPr/>
        </p:nvSpPr>
        <p:spPr>
          <a:xfrm>
            <a:off x="6019800" y="1824038"/>
            <a:ext cx="1600200" cy="336550"/>
          </a:xfrm>
          <a:prstGeom prst="rect">
            <a:avLst/>
          </a:prstGeom>
          <a:noFill/>
          <a:ln w="28575">
            <a:noFill/>
          </a:ln>
        </p:spPr>
        <p:txBody>
          <a:bodyPr>
            <a:spAutoFit/>
          </a:bodyPr>
          <a:p>
            <a:pPr algn="ctr" defTabSz="228600" eaLnBrk="1" hangingPunct="1">
              <a:spcBef>
                <a:spcPct val="50000"/>
              </a:spcBef>
              <a:buClr>
                <a:srgbClr val="FF0000"/>
              </a:buClr>
              <a:buSzTx/>
              <a:buFont typeface="Arial" panose="020B0604020202020204" pitchFamily="34" charset="0"/>
            </a:pPr>
            <a:r>
              <a:rPr lang="en-GB" altLang="en-US" sz="1600" b="1" dirty="0">
                <a:latin typeface="Arial" panose="020B0604020202020204" pitchFamily="34" charset="0"/>
              </a:rPr>
              <a:t>Client tier</a:t>
            </a:r>
            <a:endParaRPr lang="en-GB" altLang="en-US" sz="1600" b="1" dirty="0">
              <a:latin typeface="Arial" panose="020B0604020202020204" pitchFamily="34" charset="0"/>
            </a:endParaRPr>
          </a:p>
        </p:txBody>
      </p:sp>
      <p:sp>
        <p:nvSpPr>
          <p:cNvPr id="5131" name="AutoShape 36"/>
          <p:cNvSpPr/>
          <p:nvPr/>
        </p:nvSpPr>
        <p:spPr>
          <a:xfrm>
            <a:off x="1328738" y="5327650"/>
            <a:ext cx="6248400" cy="831850"/>
          </a:xfrm>
          <a:prstGeom prst="flowChartAlternateProcess">
            <a:avLst/>
          </a:prstGeom>
          <a:solidFill>
            <a:srgbClr val="F5C1A9"/>
          </a:solidFill>
          <a:ln w="28575" cap="flat" cmpd="sng">
            <a:solidFill>
              <a:schemeClr val="tx1"/>
            </a:solidFill>
            <a:prstDash val="solid"/>
            <a:miter/>
            <a:headEnd type="none" w="sm" len="sm"/>
            <a:tailEnd type="none" w="sm" len="sm"/>
          </a:ln>
        </p:spPr>
        <p:txBody>
          <a:bodyPr wrap="none" anchor="ctr" anchorCtr="0"/>
          <a:p>
            <a:pPr eaLnBrk="1">
              <a:lnSpc>
                <a:spcPct val="93000"/>
              </a:lnSpc>
            </a:pPr>
            <a:endParaRPr lang="en-US" altLang="en-US" dirty="0">
              <a:latin typeface="Arial" panose="020B0604020202020204" pitchFamily="34" charset="0"/>
            </a:endParaRPr>
          </a:p>
        </p:txBody>
      </p:sp>
      <p:sp>
        <p:nvSpPr>
          <p:cNvPr id="5132" name="Text Box 37"/>
          <p:cNvSpPr txBox="1"/>
          <p:nvPr/>
        </p:nvSpPr>
        <p:spPr>
          <a:xfrm>
            <a:off x="1922463" y="5421313"/>
            <a:ext cx="1692275" cy="366712"/>
          </a:xfrm>
          <a:prstGeom prst="rect">
            <a:avLst/>
          </a:prstGeom>
          <a:noFill/>
          <a:ln w="28575">
            <a:noFill/>
          </a:ln>
        </p:spPr>
        <p:txBody>
          <a:bodyPr>
            <a:spAutoFit/>
          </a:bodyPr>
          <a:p>
            <a:pPr algn="ctr" defTabSz="228600" eaLnBrk="1" hangingPunct="1">
              <a:spcBef>
                <a:spcPct val="20000"/>
              </a:spcBef>
              <a:buClr>
                <a:srgbClr val="FF0000"/>
              </a:buClr>
              <a:buSzTx/>
              <a:buFont typeface="Arial" panose="020B0604020202020204" pitchFamily="34" charset="0"/>
            </a:pPr>
            <a:endParaRPr lang="en-US" altLang="en-US" b="1" dirty="0">
              <a:latin typeface="Arial" panose="020B0604020202020204" pitchFamily="34" charset="0"/>
            </a:endParaRPr>
          </a:p>
        </p:txBody>
      </p:sp>
      <p:sp>
        <p:nvSpPr>
          <p:cNvPr id="5133" name="Text Box 38"/>
          <p:cNvSpPr txBox="1"/>
          <p:nvPr/>
        </p:nvSpPr>
        <p:spPr>
          <a:xfrm>
            <a:off x="6019800" y="5586413"/>
            <a:ext cx="1600200" cy="336550"/>
          </a:xfrm>
          <a:prstGeom prst="rect">
            <a:avLst/>
          </a:prstGeom>
          <a:noFill/>
          <a:ln w="28575">
            <a:noFill/>
          </a:ln>
        </p:spPr>
        <p:txBody>
          <a:bodyPr>
            <a:spAutoFit/>
          </a:bodyPr>
          <a:p>
            <a:pPr algn="ctr" defTabSz="228600" eaLnBrk="1" hangingPunct="1">
              <a:spcBef>
                <a:spcPct val="50000"/>
              </a:spcBef>
              <a:buClr>
                <a:srgbClr val="FF0000"/>
              </a:buClr>
              <a:buSzTx/>
              <a:buFont typeface="Arial" panose="020B0604020202020204" pitchFamily="34" charset="0"/>
            </a:pPr>
            <a:r>
              <a:rPr lang="en-GB" altLang="en-US" sz="1600" b="1" dirty="0">
                <a:latin typeface="Arial" panose="020B0604020202020204" pitchFamily="34" charset="0"/>
              </a:rPr>
              <a:t>EIS tier</a:t>
            </a:r>
            <a:endParaRPr lang="en-GB" altLang="en-US" sz="1600" b="1" dirty="0">
              <a:latin typeface="Arial" panose="020B0604020202020204" pitchFamily="34" charset="0"/>
            </a:endParaRPr>
          </a:p>
        </p:txBody>
      </p:sp>
      <p:graphicFrame>
        <p:nvGraphicFramePr>
          <p:cNvPr id="5134" name="Object 48"/>
          <p:cNvGraphicFramePr>
            <a:graphicFrameLocks noChangeAspect="1"/>
          </p:cNvGraphicFramePr>
          <p:nvPr/>
        </p:nvGraphicFramePr>
        <p:xfrm>
          <a:off x="5121275" y="5414963"/>
          <a:ext cx="593725" cy="685800"/>
        </p:xfrm>
        <a:graphic>
          <a:graphicData uri="http://schemas.openxmlformats.org/presentationml/2006/ole">
            <mc:AlternateContent xmlns:mc="http://schemas.openxmlformats.org/markup-compatibility/2006">
              <mc:Choice xmlns:v="urn:schemas-microsoft-com:vml" Requires="v">
                <p:oleObj spid="_x0000_s3077" name="" r:id="rId1" imgW="1447800" imgH="1676400" progId="MSPhotoEd.3">
                  <p:embed/>
                </p:oleObj>
              </mc:Choice>
              <mc:Fallback>
                <p:oleObj name="" r:id="rId1" imgW="1447800" imgH="1676400" progId="MSPhotoEd.3">
                  <p:embed/>
                  <p:pic>
                    <p:nvPicPr>
                      <p:cNvPr id="0" name="Picture 3076"/>
                      <p:cNvPicPr/>
                      <p:nvPr/>
                    </p:nvPicPr>
                    <p:blipFill>
                      <a:blip r:embed="rId2">
                        <a:clrChange>
                          <a:clrFrom>
                            <a:srgbClr val="FFFFFF"/>
                          </a:clrFrom>
                          <a:clrTo>
                            <a:srgbClr val="FFFFFF">
                              <a:alpha val="0"/>
                            </a:srgbClr>
                          </a:clrTo>
                        </a:clrChange>
                      </a:blip>
                      <a:stretch>
                        <a:fillRect/>
                      </a:stretch>
                    </p:blipFill>
                    <p:spPr>
                      <a:xfrm>
                        <a:off x="5121275" y="5414963"/>
                        <a:ext cx="593725" cy="685800"/>
                      </a:xfrm>
                      <a:prstGeom prst="rect">
                        <a:avLst/>
                      </a:prstGeom>
                      <a:noFill/>
                      <a:ln w="38100">
                        <a:noFill/>
                        <a:miter/>
                      </a:ln>
                    </p:spPr>
                  </p:pic>
                </p:oleObj>
              </mc:Fallback>
            </mc:AlternateContent>
          </a:graphicData>
        </a:graphic>
      </p:graphicFrame>
      <p:graphicFrame>
        <p:nvGraphicFramePr>
          <p:cNvPr id="5135" name="Object 49"/>
          <p:cNvGraphicFramePr>
            <a:graphicFrameLocks noChangeAspect="1"/>
          </p:cNvGraphicFramePr>
          <p:nvPr/>
        </p:nvGraphicFramePr>
        <p:xfrm>
          <a:off x="3048000" y="5410200"/>
          <a:ext cx="593725" cy="685800"/>
        </p:xfrm>
        <a:graphic>
          <a:graphicData uri="http://schemas.openxmlformats.org/presentationml/2006/ole">
            <mc:AlternateContent xmlns:mc="http://schemas.openxmlformats.org/markup-compatibility/2006">
              <mc:Choice xmlns:v="urn:schemas-microsoft-com:vml" Requires="v">
                <p:oleObj spid="_x0000_s3076" name="" r:id="rId3" imgW="1447800" imgH="1676400" progId="MSPhotoEd.3">
                  <p:embed/>
                </p:oleObj>
              </mc:Choice>
              <mc:Fallback>
                <p:oleObj name="" r:id="rId3" imgW="1447800" imgH="1676400" progId="MSPhotoEd.3">
                  <p:embed/>
                  <p:pic>
                    <p:nvPicPr>
                      <p:cNvPr id="0" name="Picture 3075"/>
                      <p:cNvPicPr/>
                      <p:nvPr/>
                    </p:nvPicPr>
                    <p:blipFill>
                      <a:blip r:embed="rId2">
                        <a:clrChange>
                          <a:clrFrom>
                            <a:srgbClr val="FFFFFF"/>
                          </a:clrFrom>
                          <a:clrTo>
                            <a:srgbClr val="FFFFFF">
                              <a:alpha val="0"/>
                            </a:srgbClr>
                          </a:clrTo>
                        </a:clrChange>
                      </a:blip>
                      <a:stretch>
                        <a:fillRect/>
                      </a:stretch>
                    </p:blipFill>
                    <p:spPr>
                      <a:xfrm>
                        <a:off x="3048000" y="5410200"/>
                        <a:ext cx="593725" cy="685800"/>
                      </a:xfrm>
                      <a:prstGeom prst="rect">
                        <a:avLst/>
                      </a:prstGeom>
                      <a:noFill/>
                      <a:ln w="38100">
                        <a:noFill/>
                        <a:miter/>
                      </a:ln>
                    </p:spPr>
                  </p:pic>
                </p:oleObj>
              </mc:Fallback>
            </mc:AlternateContent>
          </a:graphicData>
        </a:graphic>
      </p:graphicFrame>
      <p:sp>
        <p:nvSpPr>
          <p:cNvPr id="5136" name="Line 50"/>
          <p:cNvSpPr/>
          <p:nvPr/>
        </p:nvSpPr>
        <p:spPr>
          <a:xfrm>
            <a:off x="3287713" y="2789238"/>
            <a:ext cx="0" cy="2514600"/>
          </a:xfrm>
          <a:prstGeom prst="line">
            <a:avLst/>
          </a:prstGeom>
          <a:ln w="9525" cap="flat" cmpd="sng">
            <a:solidFill>
              <a:schemeClr val="tx1"/>
            </a:solidFill>
            <a:prstDash val="solid"/>
            <a:headEnd type="none" w="med" len="med"/>
            <a:tailEnd type="triangle" w="med" len="med"/>
          </a:ln>
        </p:spPr>
      </p:sp>
      <p:sp>
        <p:nvSpPr>
          <p:cNvPr id="5137" name="Line 51"/>
          <p:cNvSpPr/>
          <p:nvPr/>
        </p:nvSpPr>
        <p:spPr>
          <a:xfrm flipV="1">
            <a:off x="5421313" y="2713038"/>
            <a:ext cx="0" cy="2590800"/>
          </a:xfrm>
          <a:prstGeom prst="line">
            <a:avLst/>
          </a:prstGeom>
          <a:ln w="9525" cap="flat" cmpd="sng">
            <a:solidFill>
              <a:schemeClr val="tx1"/>
            </a:solidFill>
            <a:prstDash val="solid"/>
            <a:headEnd type="none" w="med" len="med"/>
            <a:tailEnd type="triangle" w="med" len="med"/>
          </a:ln>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50" name="Rectangle 2"/>
          <p:cNvSpPr>
            <a:spLocks noGrp="1"/>
          </p:cNvSpPr>
          <p:nvPr>
            <p:ph type="title"/>
          </p:nvPr>
        </p:nvSpPr>
        <p:spPr>
          <a:xfrm>
            <a:off x="1017588" y="584200"/>
            <a:ext cx="8045450" cy="1131888"/>
          </a:xfrm>
          <a:ln/>
        </p:spPr>
        <p:txBody>
          <a:bodyPr vert="horz" wrap="square" lIns="101494" tIns="50748" rIns="101494" bIns="50748" anchor="t" anchorCtr="0"/>
          <a:p>
            <a:pPr eaLnBrk="1"/>
            <a:r>
              <a:rPr lang="en-US" altLang="en-US" b="1" dirty="0"/>
              <a:t>Stage 4: Close</a:t>
            </a:r>
            <a:endParaRPr lang="en-US" altLang="en-US" b="1" dirty="0"/>
          </a:p>
        </p:txBody>
      </p:sp>
      <p:sp>
        <p:nvSpPr>
          <p:cNvPr id="53251" name="Line 3"/>
          <p:cNvSpPr/>
          <p:nvPr/>
        </p:nvSpPr>
        <p:spPr>
          <a:xfrm>
            <a:off x="2363788" y="3695700"/>
            <a:ext cx="0" cy="587375"/>
          </a:xfrm>
          <a:prstGeom prst="line">
            <a:avLst/>
          </a:prstGeom>
          <a:ln w="50800" cap="flat" cmpd="sng">
            <a:solidFill>
              <a:schemeClr val="hlink"/>
            </a:solidFill>
            <a:prstDash val="solid"/>
            <a:headEnd type="none" w="sm" len="sm"/>
            <a:tailEnd type="stealth" w="med" len="lg"/>
          </a:ln>
        </p:spPr>
      </p:sp>
      <p:sp>
        <p:nvSpPr>
          <p:cNvPr id="53252" name="Line 4"/>
          <p:cNvSpPr/>
          <p:nvPr/>
        </p:nvSpPr>
        <p:spPr>
          <a:xfrm>
            <a:off x="3948113" y="4903788"/>
            <a:ext cx="420687" cy="0"/>
          </a:xfrm>
          <a:prstGeom prst="line">
            <a:avLst/>
          </a:prstGeom>
          <a:ln w="50800" cap="flat" cmpd="sng">
            <a:solidFill>
              <a:schemeClr val="tx1"/>
            </a:solidFill>
            <a:prstDash val="solid"/>
            <a:headEnd type="none" w="sm" len="sm"/>
            <a:tailEnd type="none" w="sm" len="sm"/>
          </a:ln>
        </p:spPr>
      </p:sp>
      <p:grpSp>
        <p:nvGrpSpPr>
          <p:cNvPr id="53253" name="Group 5"/>
          <p:cNvGrpSpPr/>
          <p:nvPr/>
        </p:nvGrpSpPr>
        <p:grpSpPr>
          <a:xfrm>
            <a:off x="1176338" y="1847850"/>
            <a:ext cx="7337425" cy="4606925"/>
            <a:chOff x="699" y="1090"/>
            <a:chExt cx="4193" cy="2633"/>
          </a:xfrm>
        </p:grpSpPr>
        <p:sp>
          <p:nvSpPr>
            <p:cNvPr id="53254" name="Line 6"/>
            <p:cNvSpPr/>
            <p:nvPr/>
          </p:nvSpPr>
          <p:spPr>
            <a:xfrm>
              <a:off x="1351" y="1422"/>
              <a:ext cx="0" cy="336"/>
            </a:xfrm>
            <a:prstGeom prst="line">
              <a:avLst/>
            </a:prstGeom>
            <a:ln w="50800" cap="flat" cmpd="sng">
              <a:solidFill>
                <a:schemeClr val="hlink"/>
              </a:solidFill>
              <a:prstDash val="solid"/>
              <a:headEnd type="none" w="sm" len="sm"/>
              <a:tailEnd type="stealth" w="med" len="lg"/>
            </a:ln>
          </p:spPr>
        </p:sp>
        <p:sp>
          <p:nvSpPr>
            <p:cNvPr id="53255" name="Rectangle 7"/>
            <p:cNvSpPr/>
            <p:nvPr/>
          </p:nvSpPr>
          <p:spPr>
            <a:xfrm>
              <a:off x="720" y="1090"/>
              <a:ext cx="1263" cy="346"/>
            </a:xfrm>
            <a:prstGeom prst="rect">
              <a:avLst/>
            </a:prstGeom>
            <a:gradFill rotWithShape="0">
              <a:gsLst>
                <a:gs pos="0">
                  <a:srgbClr val="D2D2D2"/>
                </a:gs>
                <a:gs pos="50000">
                  <a:srgbClr val="EAEAEA"/>
                </a:gs>
                <a:gs pos="100000">
                  <a:srgbClr val="D2D2D2"/>
                </a:gs>
              </a:gsLst>
              <a:lin ang="18900000" scaled="1"/>
              <a:tileRect/>
            </a:gradFill>
            <a:ln w="12700" cap="flat" cmpd="sng">
              <a:solidFill>
                <a:schemeClr val="bg2"/>
              </a:solidFill>
              <a:prstDash val="solid"/>
              <a:miter/>
              <a:headEnd type="none" w="med" len="med"/>
              <a:tailEnd type="none" w="med" len="med"/>
            </a:ln>
          </p:spPr>
          <p:txBody>
            <a:bodyPr wrap="none" lIns="101494" tIns="50748" rIns="101494" bIns="50748" anchor="ctr" anchorCtr="0"/>
            <a:p>
              <a:pPr algn="ctr" defTabSz="906780">
                <a:spcBef>
                  <a:spcPct val="50000"/>
                </a:spcBef>
                <a:buClrTx/>
                <a:buSzTx/>
                <a:buFontTx/>
              </a:pPr>
              <a:r>
                <a:rPr lang="en-US" altLang="en-US" sz="2000" b="1" dirty="0">
                  <a:solidFill>
                    <a:schemeClr val="bg2"/>
                  </a:solidFill>
                  <a:latin typeface="Arial" panose="020B0604020202020204" pitchFamily="34" charset="0"/>
                </a:rPr>
                <a:t>Connect</a:t>
              </a:r>
              <a:endParaRPr lang="en-US" altLang="en-US" sz="2000" b="1" dirty="0">
                <a:solidFill>
                  <a:schemeClr val="bg2"/>
                </a:solidFill>
                <a:latin typeface="Arial" panose="020B0604020202020204" pitchFamily="34" charset="0"/>
              </a:endParaRPr>
            </a:p>
          </p:txBody>
        </p:sp>
        <p:sp>
          <p:nvSpPr>
            <p:cNvPr id="53256" name="Rectangle 8"/>
            <p:cNvSpPr/>
            <p:nvPr/>
          </p:nvSpPr>
          <p:spPr>
            <a:xfrm>
              <a:off x="727" y="1781"/>
              <a:ext cx="1249" cy="327"/>
            </a:xfrm>
            <a:prstGeom prst="rect">
              <a:avLst/>
            </a:prstGeom>
            <a:gradFill rotWithShape="0">
              <a:gsLst>
                <a:gs pos="0">
                  <a:srgbClr val="D2D2D2"/>
                </a:gs>
                <a:gs pos="50000">
                  <a:srgbClr val="EAEAEA"/>
                </a:gs>
                <a:gs pos="100000">
                  <a:srgbClr val="D2D2D2"/>
                </a:gs>
              </a:gsLst>
              <a:lin ang="18900000" scaled="1"/>
              <a:tileRect/>
            </a:gradFill>
            <a:ln w="12700" cap="flat" cmpd="sng">
              <a:solidFill>
                <a:schemeClr val="bg2"/>
              </a:solidFill>
              <a:prstDash val="solid"/>
              <a:miter/>
              <a:headEnd type="none" w="med" len="med"/>
              <a:tailEnd type="none" w="med" len="med"/>
            </a:ln>
          </p:spPr>
          <p:txBody>
            <a:bodyPr wrap="none" lIns="101494" tIns="50748" rIns="101494" bIns="50748" anchor="ctr" anchorCtr="0"/>
            <a:p>
              <a:pPr algn="ctr" defTabSz="906780">
                <a:spcBef>
                  <a:spcPct val="50000"/>
                </a:spcBef>
                <a:buClrTx/>
                <a:buSzTx/>
                <a:buFontTx/>
              </a:pPr>
              <a:r>
                <a:rPr lang="en-US" altLang="en-US" sz="2000" b="1" dirty="0">
                  <a:solidFill>
                    <a:schemeClr val="bg2"/>
                  </a:solidFill>
                  <a:latin typeface="Arial" panose="020B0604020202020204" pitchFamily="34" charset="0"/>
                </a:rPr>
                <a:t>Query</a:t>
              </a:r>
              <a:endParaRPr lang="en-US" altLang="en-US" sz="2000" b="1" dirty="0">
                <a:solidFill>
                  <a:schemeClr val="bg2"/>
                </a:solidFill>
                <a:latin typeface="Arial" panose="020B0604020202020204" pitchFamily="34" charset="0"/>
              </a:endParaRPr>
            </a:p>
          </p:txBody>
        </p:sp>
        <p:sp>
          <p:nvSpPr>
            <p:cNvPr id="53257" name="Rectangle 9"/>
            <p:cNvSpPr/>
            <p:nvPr/>
          </p:nvSpPr>
          <p:spPr>
            <a:xfrm>
              <a:off x="699" y="2469"/>
              <a:ext cx="1305" cy="551"/>
            </a:xfrm>
            <a:prstGeom prst="rect">
              <a:avLst/>
            </a:prstGeom>
            <a:gradFill rotWithShape="0">
              <a:gsLst>
                <a:gs pos="0">
                  <a:srgbClr val="D2D2D2"/>
                </a:gs>
                <a:gs pos="50000">
                  <a:srgbClr val="EAEAEA"/>
                </a:gs>
                <a:gs pos="100000">
                  <a:srgbClr val="D2D2D2"/>
                </a:gs>
              </a:gsLst>
              <a:lin ang="18900000" scaled="1"/>
              <a:tileRect/>
            </a:gradFill>
            <a:ln w="12700" cap="flat" cmpd="sng">
              <a:solidFill>
                <a:schemeClr val="bg2"/>
              </a:solidFill>
              <a:prstDash val="solid"/>
              <a:miter/>
              <a:headEnd type="none" w="med" len="med"/>
              <a:tailEnd type="none" w="med" len="med"/>
            </a:ln>
          </p:spPr>
          <p:txBody>
            <a:bodyPr wrap="none" lIns="101494" tIns="50748" rIns="101494" bIns="50748" anchor="ctr" anchorCtr="0"/>
            <a:p>
              <a:pPr algn="ctr" defTabSz="906780">
                <a:spcBef>
                  <a:spcPct val="50000"/>
                </a:spcBef>
                <a:buClrTx/>
                <a:buSzTx/>
                <a:buFontTx/>
              </a:pPr>
              <a:r>
                <a:rPr lang="en-US" altLang="en-US" sz="2000" b="1" dirty="0">
                  <a:solidFill>
                    <a:schemeClr val="bg2"/>
                  </a:solidFill>
                  <a:latin typeface="Arial" panose="020B0604020202020204" pitchFamily="34" charset="0"/>
                </a:rPr>
                <a:t>Process</a:t>
              </a:r>
              <a:br>
                <a:rPr lang="en-US" altLang="en-US" sz="2000" b="1" dirty="0">
                  <a:solidFill>
                    <a:schemeClr val="bg2"/>
                  </a:solidFill>
                  <a:latin typeface="Arial" panose="020B0604020202020204" pitchFamily="34" charset="0"/>
                </a:rPr>
              </a:br>
              <a:r>
                <a:rPr lang="en-US" altLang="en-US" sz="2000" b="1" dirty="0">
                  <a:solidFill>
                    <a:schemeClr val="bg2"/>
                  </a:solidFill>
                  <a:latin typeface="Arial" panose="020B0604020202020204" pitchFamily="34" charset="0"/>
                </a:rPr>
                <a:t>results</a:t>
              </a:r>
              <a:endParaRPr lang="en-US" altLang="en-US" sz="2000" b="1" dirty="0">
                <a:solidFill>
                  <a:schemeClr val="bg2"/>
                </a:solidFill>
                <a:latin typeface="Arial" panose="020B0604020202020204" pitchFamily="34" charset="0"/>
              </a:endParaRPr>
            </a:p>
          </p:txBody>
        </p:sp>
        <p:sp>
          <p:nvSpPr>
            <p:cNvPr id="53258" name="Line 10"/>
            <p:cNvSpPr/>
            <p:nvPr/>
          </p:nvSpPr>
          <p:spPr>
            <a:xfrm>
              <a:off x="1351" y="3024"/>
              <a:ext cx="0" cy="336"/>
            </a:xfrm>
            <a:prstGeom prst="line">
              <a:avLst/>
            </a:prstGeom>
            <a:ln w="50800" cap="flat" cmpd="sng">
              <a:solidFill>
                <a:schemeClr val="hlink"/>
              </a:solidFill>
              <a:prstDash val="solid"/>
              <a:headEnd type="none" w="sm" len="sm"/>
              <a:tailEnd type="stealth" w="med" len="lg"/>
            </a:ln>
          </p:spPr>
        </p:sp>
        <p:sp>
          <p:nvSpPr>
            <p:cNvPr id="53259" name="Freeform 11"/>
            <p:cNvSpPr/>
            <p:nvPr/>
          </p:nvSpPr>
          <p:spPr>
            <a:xfrm>
              <a:off x="2256" y="2159"/>
              <a:ext cx="337" cy="1393"/>
            </a:xfrm>
            <a:custGeom>
              <a:avLst/>
              <a:gdLst>
                <a:gd name="txL" fmla="*/ 0 w 337"/>
                <a:gd name="txT" fmla="*/ 0 h 1393"/>
                <a:gd name="txR" fmla="*/ 337 w 337"/>
                <a:gd name="txB" fmla="*/ 1393 h 1393"/>
              </a:gdLst>
              <a:ahLst/>
              <a:cxnLst>
                <a:cxn ang="0">
                  <a:pos x="0" y="1392"/>
                </a:cxn>
                <a:cxn ang="0">
                  <a:pos x="0" y="0"/>
                </a:cxn>
                <a:cxn ang="0">
                  <a:pos x="336" y="0"/>
                </a:cxn>
              </a:cxnLst>
              <a:rect l="txL" t="txT" r="txR" b="txB"/>
              <a:pathLst>
                <a:path w="337" h="1393">
                  <a:moveTo>
                    <a:pt x="0" y="1392"/>
                  </a:moveTo>
                  <a:lnTo>
                    <a:pt x="0" y="0"/>
                  </a:lnTo>
                  <a:lnTo>
                    <a:pt x="336" y="0"/>
                  </a:lnTo>
                </a:path>
              </a:pathLst>
            </a:custGeom>
            <a:noFill/>
            <a:ln w="50800" cap="rnd" cmpd="sng">
              <a:solidFill>
                <a:schemeClr val="tx1">
                  <a:alpha val="100000"/>
                </a:schemeClr>
              </a:solidFill>
              <a:prstDash val="solid"/>
              <a:round/>
              <a:headEnd type="none" w="sm" len="sm"/>
              <a:tailEnd type="none" w="sm" len="sm"/>
            </a:ln>
          </p:spPr>
          <p:txBody>
            <a:bodyPr/>
            <a:p>
              <a:endParaRPr lang="en-GB" altLang="en-US"/>
            </a:p>
          </p:txBody>
        </p:sp>
        <p:sp>
          <p:nvSpPr>
            <p:cNvPr id="53260" name="Line 12"/>
            <p:cNvSpPr/>
            <p:nvPr/>
          </p:nvSpPr>
          <p:spPr>
            <a:xfrm>
              <a:off x="1899" y="3550"/>
              <a:ext cx="557" cy="0"/>
            </a:xfrm>
            <a:prstGeom prst="line">
              <a:avLst/>
            </a:prstGeom>
            <a:ln w="50800" cap="flat" cmpd="sng">
              <a:solidFill>
                <a:schemeClr val="tx1"/>
              </a:solidFill>
              <a:prstDash val="solid"/>
              <a:headEnd type="none" w="sm" len="sm"/>
              <a:tailEnd type="none" w="sm" len="sm"/>
            </a:ln>
          </p:spPr>
        </p:sp>
        <p:sp>
          <p:nvSpPr>
            <p:cNvPr id="53261" name="Rectangle 13"/>
            <p:cNvSpPr/>
            <p:nvPr/>
          </p:nvSpPr>
          <p:spPr>
            <a:xfrm>
              <a:off x="704" y="3377"/>
              <a:ext cx="1294" cy="346"/>
            </a:xfrm>
            <a:prstGeom prst="rect">
              <a:avLst/>
            </a:prstGeom>
            <a:gradFill rotWithShape="0">
              <a:gsLst>
                <a:gs pos="0">
                  <a:srgbClr val="B7B7E5"/>
                </a:gs>
                <a:gs pos="50000">
                  <a:srgbClr val="CCCCFF"/>
                </a:gs>
                <a:gs pos="100000">
                  <a:srgbClr val="B7B7E5"/>
                </a:gs>
              </a:gsLst>
              <a:lin ang="18900000" scaled="1"/>
              <a:tileRect/>
            </a:gradFill>
            <a:ln w="12700" cap="flat" cmpd="sng">
              <a:solidFill>
                <a:schemeClr val="bg2"/>
              </a:solidFill>
              <a:prstDash val="solid"/>
              <a:miter/>
              <a:headEnd type="none" w="med" len="med"/>
              <a:tailEnd type="none" w="med" len="med"/>
            </a:ln>
          </p:spPr>
          <p:txBody>
            <a:bodyPr wrap="none" lIns="101494" tIns="50748" rIns="101494" bIns="50748" anchor="ctr" anchorCtr="0"/>
            <a:p>
              <a:pPr algn="ctr" defTabSz="906780">
                <a:spcBef>
                  <a:spcPct val="50000"/>
                </a:spcBef>
                <a:buClrTx/>
                <a:buSzTx/>
                <a:buFontTx/>
              </a:pPr>
              <a:r>
                <a:rPr lang="en-US" altLang="en-US" sz="2000" b="1" dirty="0">
                  <a:solidFill>
                    <a:schemeClr val="bg2"/>
                  </a:solidFill>
                  <a:latin typeface="Arial" panose="020B0604020202020204" pitchFamily="34" charset="0"/>
                </a:rPr>
                <a:t>Close</a:t>
              </a:r>
              <a:endParaRPr lang="en-US" altLang="en-US" sz="2000" b="1" dirty="0">
                <a:solidFill>
                  <a:schemeClr val="bg2"/>
                </a:solidFill>
                <a:latin typeface="Arial" panose="020B0604020202020204" pitchFamily="34" charset="0"/>
              </a:endParaRPr>
            </a:p>
          </p:txBody>
        </p:sp>
        <p:sp>
          <p:nvSpPr>
            <p:cNvPr id="53262" name="Rectangle 14"/>
            <p:cNvSpPr/>
            <p:nvPr/>
          </p:nvSpPr>
          <p:spPr>
            <a:xfrm>
              <a:off x="2404" y="2002"/>
              <a:ext cx="2488" cy="332"/>
            </a:xfrm>
            <a:prstGeom prst="rect">
              <a:avLst/>
            </a:prstGeom>
            <a:gradFill rotWithShape="0">
              <a:gsLst>
                <a:gs pos="0">
                  <a:srgbClr val="B7B7E5"/>
                </a:gs>
                <a:gs pos="50000">
                  <a:srgbClr val="CCCCFF"/>
                </a:gs>
                <a:gs pos="100000">
                  <a:srgbClr val="B7B7E5"/>
                </a:gs>
              </a:gsLst>
              <a:lin ang="18900000" scaled="1"/>
              <a:tileRect/>
            </a:gradFill>
            <a:ln w="12700" cap="flat" cmpd="sng">
              <a:solidFill>
                <a:schemeClr val="bg2"/>
              </a:solidFill>
              <a:prstDash val="solid"/>
              <a:miter/>
              <a:headEnd type="none" w="med" len="med"/>
              <a:tailEnd type="none" w="med" len="med"/>
            </a:ln>
          </p:spPr>
          <p:txBody>
            <a:bodyPr wrap="none" lIns="101494" tIns="50748" rIns="101494" bIns="50748" anchor="ctr" anchorCtr="0"/>
            <a:p>
              <a:pPr algn="ctr" defTabSz="906780">
                <a:spcBef>
                  <a:spcPct val="50000"/>
                </a:spcBef>
                <a:buClrTx/>
                <a:buSzTx/>
                <a:buFontTx/>
              </a:pPr>
              <a:r>
                <a:rPr lang="en-US" altLang="en-US" sz="2000" b="1" dirty="0">
                  <a:solidFill>
                    <a:schemeClr val="bg2"/>
                  </a:solidFill>
                  <a:latin typeface="Arial" panose="020B0604020202020204" pitchFamily="34" charset="0"/>
                </a:rPr>
                <a:t>Close the result set</a:t>
              </a:r>
              <a:endParaRPr lang="en-US" altLang="en-US" sz="2000" b="1" dirty="0">
                <a:solidFill>
                  <a:schemeClr val="bg2"/>
                </a:solidFill>
                <a:latin typeface="Arial" panose="020B0604020202020204" pitchFamily="34" charset="0"/>
              </a:endParaRPr>
            </a:p>
          </p:txBody>
        </p:sp>
        <p:sp>
          <p:nvSpPr>
            <p:cNvPr id="53263" name="Rectangle 15"/>
            <p:cNvSpPr/>
            <p:nvPr/>
          </p:nvSpPr>
          <p:spPr>
            <a:xfrm>
              <a:off x="2411" y="2636"/>
              <a:ext cx="2481" cy="332"/>
            </a:xfrm>
            <a:prstGeom prst="rect">
              <a:avLst/>
            </a:prstGeom>
            <a:gradFill rotWithShape="0">
              <a:gsLst>
                <a:gs pos="0">
                  <a:srgbClr val="B7B7E5"/>
                </a:gs>
                <a:gs pos="50000">
                  <a:srgbClr val="CCCCFF"/>
                </a:gs>
                <a:gs pos="100000">
                  <a:srgbClr val="B7B7E5"/>
                </a:gs>
              </a:gsLst>
              <a:lin ang="18900000" scaled="1"/>
              <a:tileRect/>
            </a:gradFill>
            <a:ln w="12700" cap="flat" cmpd="sng">
              <a:solidFill>
                <a:schemeClr val="bg2"/>
              </a:solidFill>
              <a:prstDash val="solid"/>
              <a:miter/>
              <a:headEnd type="none" w="med" len="med"/>
              <a:tailEnd type="none" w="med" len="med"/>
            </a:ln>
          </p:spPr>
          <p:txBody>
            <a:bodyPr wrap="none" lIns="101494" tIns="50748" rIns="101494" bIns="50748" anchor="ctr" anchorCtr="0"/>
            <a:p>
              <a:pPr algn="ctr" defTabSz="906780">
                <a:spcBef>
                  <a:spcPct val="50000"/>
                </a:spcBef>
                <a:buClrTx/>
                <a:buSzTx/>
                <a:buFontTx/>
              </a:pPr>
              <a:r>
                <a:rPr lang="en-US" altLang="en-US" sz="2000" b="1" dirty="0">
                  <a:solidFill>
                    <a:schemeClr val="bg2"/>
                  </a:solidFill>
                  <a:latin typeface="Arial" panose="020B0604020202020204" pitchFamily="34" charset="0"/>
                </a:rPr>
                <a:t>Close the statement</a:t>
              </a:r>
              <a:endParaRPr lang="en-US" altLang="en-US" sz="2000" b="1" dirty="0">
                <a:solidFill>
                  <a:schemeClr val="bg2"/>
                </a:solidFill>
                <a:latin typeface="Arial" panose="020B0604020202020204" pitchFamily="34" charset="0"/>
              </a:endParaRPr>
            </a:p>
          </p:txBody>
        </p:sp>
        <p:sp>
          <p:nvSpPr>
            <p:cNvPr id="53264" name="Rectangle 16"/>
            <p:cNvSpPr/>
            <p:nvPr/>
          </p:nvSpPr>
          <p:spPr>
            <a:xfrm>
              <a:off x="2404" y="3384"/>
              <a:ext cx="2488" cy="332"/>
            </a:xfrm>
            <a:prstGeom prst="rect">
              <a:avLst/>
            </a:prstGeom>
            <a:gradFill rotWithShape="0">
              <a:gsLst>
                <a:gs pos="0">
                  <a:srgbClr val="B7B7E5"/>
                </a:gs>
                <a:gs pos="50000">
                  <a:srgbClr val="CCCCFF"/>
                </a:gs>
                <a:gs pos="100000">
                  <a:srgbClr val="B7B7E5"/>
                </a:gs>
              </a:gsLst>
              <a:lin ang="18900000" scaled="1"/>
              <a:tileRect/>
            </a:gradFill>
            <a:ln w="12700" cap="flat" cmpd="sng">
              <a:solidFill>
                <a:schemeClr val="bg2"/>
              </a:solidFill>
              <a:prstDash val="solid"/>
              <a:miter/>
              <a:headEnd type="none" w="med" len="med"/>
              <a:tailEnd type="none" w="med" len="med"/>
            </a:ln>
          </p:spPr>
          <p:txBody>
            <a:bodyPr wrap="none" lIns="101494" tIns="50748" rIns="101494" bIns="50748" anchor="ctr" anchorCtr="0"/>
            <a:p>
              <a:pPr algn="ctr" defTabSz="906780">
                <a:spcBef>
                  <a:spcPct val="50000"/>
                </a:spcBef>
                <a:buClrTx/>
                <a:buSzTx/>
                <a:buFontTx/>
              </a:pPr>
              <a:r>
                <a:rPr lang="en-US" altLang="en-US" sz="2000" b="1" dirty="0">
                  <a:solidFill>
                    <a:schemeClr val="bg2"/>
                  </a:solidFill>
                  <a:latin typeface="Arial" panose="020B0604020202020204" pitchFamily="34" charset="0"/>
                </a:rPr>
                <a:t>Close the connection</a:t>
              </a:r>
              <a:endParaRPr lang="en-US" altLang="en-US" sz="2000" b="1" dirty="0">
                <a:solidFill>
                  <a:schemeClr val="bg2"/>
                </a:solidFill>
                <a:latin typeface="Arial" panose="020B0604020202020204" pitchFamily="34" charset="0"/>
              </a:endParaRPr>
            </a:p>
          </p:txBody>
        </p:sp>
        <p:sp>
          <p:nvSpPr>
            <p:cNvPr id="53265" name="Line 17"/>
            <p:cNvSpPr/>
            <p:nvPr/>
          </p:nvSpPr>
          <p:spPr>
            <a:xfrm>
              <a:off x="1351" y="2112"/>
              <a:ext cx="0" cy="336"/>
            </a:xfrm>
            <a:prstGeom prst="line">
              <a:avLst/>
            </a:prstGeom>
            <a:ln w="50800" cap="flat" cmpd="sng">
              <a:solidFill>
                <a:schemeClr val="hlink"/>
              </a:solidFill>
              <a:prstDash val="solid"/>
              <a:headEnd type="none" w="sm" len="sm"/>
              <a:tailEnd type="stealth" w="med" len="lg"/>
            </a:ln>
          </p:spPr>
        </p:sp>
      </p:gr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8" name="Rectangle 2"/>
          <p:cNvSpPr/>
          <p:nvPr/>
        </p:nvSpPr>
        <p:spPr>
          <a:xfrm>
            <a:off x="741363" y="6908800"/>
            <a:ext cx="2111375" cy="482600"/>
          </a:xfrm>
          <a:prstGeom prst="rect">
            <a:avLst/>
          </a:prstGeom>
          <a:noFill/>
          <a:ln w="9525">
            <a:noFill/>
          </a:ln>
        </p:spPr>
        <p:txBody>
          <a:bodyPr wrap="none" anchor="ctr" anchorCtr="0"/>
          <a:p>
            <a:pPr eaLnBrk="1">
              <a:lnSpc>
                <a:spcPct val="93000"/>
              </a:lnSpc>
            </a:pPr>
            <a:endParaRPr lang="en-US" altLang="en-US" dirty="0">
              <a:latin typeface="Arial" panose="020B0604020202020204" pitchFamily="34" charset="0"/>
            </a:endParaRPr>
          </a:p>
        </p:txBody>
      </p:sp>
      <p:sp>
        <p:nvSpPr>
          <p:cNvPr id="55299" name="Rectangle 3"/>
          <p:cNvSpPr/>
          <p:nvPr/>
        </p:nvSpPr>
        <p:spPr>
          <a:xfrm>
            <a:off x="741363" y="6908800"/>
            <a:ext cx="2111375" cy="482600"/>
          </a:xfrm>
          <a:prstGeom prst="rect">
            <a:avLst/>
          </a:prstGeom>
          <a:noFill/>
          <a:ln w="9525">
            <a:noFill/>
          </a:ln>
        </p:spPr>
        <p:txBody>
          <a:bodyPr wrap="none" anchor="ctr" anchorCtr="0"/>
          <a:p>
            <a:pPr eaLnBrk="1">
              <a:lnSpc>
                <a:spcPct val="93000"/>
              </a:lnSpc>
            </a:pPr>
            <a:endParaRPr lang="en-US" altLang="en-US" dirty="0">
              <a:latin typeface="Arial" panose="020B0604020202020204" pitchFamily="34" charset="0"/>
            </a:endParaRPr>
          </a:p>
        </p:txBody>
      </p:sp>
      <p:sp>
        <p:nvSpPr>
          <p:cNvPr id="55300" name="Rectangle 4"/>
          <p:cNvSpPr>
            <a:spLocks noGrp="1"/>
          </p:cNvSpPr>
          <p:nvPr>
            <p:ph type="title"/>
          </p:nvPr>
        </p:nvSpPr>
        <p:spPr>
          <a:xfrm>
            <a:off x="504825" y="301625"/>
            <a:ext cx="9067800" cy="1260475"/>
          </a:xfrm>
          <a:ln/>
        </p:spPr>
        <p:txBody>
          <a:bodyPr vert="horz" wrap="square" lIns="101494" tIns="50748" rIns="101494" bIns="50748" anchor="t" anchorCtr="0"/>
          <a:p>
            <a:pPr eaLnBrk="1"/>
            <a:endParaRPr lang="en-US" altLang="en-US" b="1" dirty="0"/>
          </a:p>
        </p:txBody>
      </p:sp>
      <p:sp>
        <p:nvSpPr>
          <p:cNvPr id="55301" name="Rectangle 5"/>
          <p:cNvSpPr/>
          <p:nvPr/>
        </p:nvSpPr>
        <p:spPr>
          <a:xfrm>
            <a:off x="2389188" y="6292850"/>
            <a:ext cx="3082925" cy="482600"/>
          </a:xfrm>
          <a:prstGeom prst="rect">
            <a:avLst/>
          </a:prstGeom>
          <a:noFill/>
          <a:ln w="9525">
            <a:noFill/>
          </a:ln>
        </p:spPr>
        <p:txBody>
          <a:bodyPr wrap="none" anchor="ctr" anchorCtr="0"/>
          <a:p>
            <a:pPr eaLnBrk="1">
              <a:lnSpc>
                <a:spcPct val="93000"/>
              </a:lnSpc>
            </a:pPr>
            <a:endParaRPr lang="en-US" altLang="en-US" dirty="0">
              <a:latin typeface="Arial" panose="020B0604020202020204" pitchFamily="34" charset="0"/>
            </a:endParaRPr>
          </a:p>
        </p:txBody>
      </p:sp>
      <p:sp>
        <p:nvSpPr>
          <p:cNvPr id="55302" name="Rectangle 6"/>
          <p:cNvSpPr/>
          <p:nvPr/>
        </p:nvSpPr>
        <p:spPr>
          <a:xfrm>
            <a:off x="2389188" y="6292850"/>
            <a:ext cx="3082925" cy="482600"/>
          </a:xfrm>
          <a:prstGeom prst="rect">
            <a:avLst/>
          </a:prstGeom>
          <a:noFill/>
          <a:ln w="9525">
            <a:noFill/>
          </a:ln>
        </p:spPr>
        <p:txBody>
          <a:bodyPr wrap="none" anchor="ctr" anchorCtr="0"/>
          <a:p>
            <a:pPr eaLnBrk="1">
              <a:lnSpc>
                <a:spcPct val="93000"/>
              </a:lnSpc>
            </a:pPr>
            <a:endParaRPr lang="en-US" altLang="en-US" dirty="0">
              <a:latin typeface="Arial" panose="020B0604020202020204" pitchFamily="34" charset="0"/>
            </a:endParaRPr>
          </a:p>
        </p:txBody>
      </p:sp>
      <p:sp>
        <p:nvSpPr>
          <p:cNvPr id="55303" name="Rectangle 7"/>
          <p:cNvSpPr/>
          <p:nvPr/>
        </p:nvSpPr>
        <p:spPr>
          <a:xfrm>
            <a:off x="303213" y="6446838"/>
            <a:ext cx="2273300" cy="503237"/>
          </a:xfrm>
          <a:prstGeom prst="rect">
            <a:avLst/>
          </a:prstGeom>
          <a:noFill/>
          <a:ln w="9525">
            <a:noFill/>
          </a:ln>
        </p:spPr>
        <p:txBody>
          <a:bodyPr wrap="none" anchor="ctr" anchorCtr="0"/>
          <a:p>
            <a:pPr eaLnBrk="1">
              <a:lnSpc>
                <a:spcPct val="93000"/>
              </a:lnSpc>
            </a:pPr>
            <a:endParaRPr lang="en-US" altLang="en-US" dirty="0">
              <a:latin typeface="Arial" panose="020B0604020202020204" pitchFamily="34" charset="0"/>
            </a:endParaRPr>
          </a:p>
        </p:txBody>
      </p:sp>
      <p:sp>
        <p:nvSpPr>
          <p:cNvPr id="55304" name="Rectangle 8"/>
          <p:cNvSpPr/>
          <p:nvPr/>
        </p:nvSpPr>
        <p:spPr>
          <a:xfrm>
            <a:off x="3352800" y="6167438"/>
            <a:ext cx="3459163" cy="503237"/>
          </a:xfrm>
          <a:prstGeom prst="rect">
            <a:avLst/>
          </a:prstGeom>
          <a:noFill/>
          <a:ln w="9525">
            <a:noFill/>
          </a:ln>
        </p:spPr>
        <p:txBody>
          <a:bodyPr wrap="none" anchor="ctr" anchorCtr="0"/>
          <a:p>
            <a:pPr eaLnBrk="1">
              <a:lnSpc>
                <a:spcPct val="93000"/>
              </a:lnSpc>
            </a:pPr>
            <a:endParaRPr lang="en-US" altLang="en-US" dirty="0">
              <a:latin typeface="Arial" panose="020B0604020202020204" pitchFamily="34" charset="0"/>
            </a:endParaRPr>
          </a:p>
        </p:txBody>
      </p:sp>
      <p:grpSp>
        <p:nvGrpSpPr>
          <p:cNvPr id="55305" name="Group 9"/>
          <p:cNvGrpSpPr/>
          <p:nvPr/>
        </p:nvGrpSpPr>
        <p:grpSpPr>
          <a:xfrm>
            <a:off x="1177925" y="1763713"/>
            <a:ext cx="7804150" cy="4689475"/>
            <a:chOff x="673" y="1204"/>
            <a:chExt cx="4459" cy="2680"/>
          </a:xfrm>
        </p:grpSpPr>
        <p:sp>
          <p:nvSpPr>
            <p:cNvPr id="55306" name="Line 10"/>
            <p:cNvSpPr/>
            <p:nvPr/>
          </p:nvSpPr>
          <p:spPr>
            <a:xfrm>
              <a:off x="1392" y="1521"/>
              <a:ext cx="0" cy="399"/>
            </a:xfrm>
            <a:prstGeom prst="line">
              <a:avLst/>
            </a:prstGeom>
            <a:ln w="50800" cap="flat" cmpd="sng">
              <a:solidFill>
                <a:schemeClr val="hlink"/>
              </a:solidFill>
              <a:prstDash val="solid"/>
              <a:headEnd type="none" w="sm" len="sm"/>
              <a:tailEnd type="stealth" w="med" len="lg"/>
            </a:ln>
          </p:spPr>
        </p:sp>
        <p:sp>
          <p:nvSpPr>
            <p:cNvPr id="55307" name="Line 11"/>
            <p:cNvSpPr/>
            <p:nvPr/>
          </p:nvSpPr>
          <p:spPr>
            <a:xfrm>
              <a:off x="1392" y="2289"/>
              <a:ext cx="0" cy="351"/>
            </a:xfrm>
            <a:prstGeom prst="line">
              <a:avLst/>
            </a:prstGeom>
            <a:ln w="50800" cap="flat" cmpd="sng">
              <a:solidFill>
                <a:schemeClr val="hlink"/>
              </a:solidFill>
              <a:prstDash val="solid"/>
              <a:headEnd type="none" w="sm" len="sm"/>
              <a:tailEnd type="stealth" w="med" len="lg"/>
            </a:ln>
          </p:spPr>
        </p:sp>
        <p:sp>
          <p:nvSpPr>
            <p:cNvPr id="55308" name="Line 12"/>
            <p:cNvSpPr/>
            <p:nvPr/>
          </p:nvSpPr>
          <p:spPr>
            <a:xfrm>
              <a:off x="1392" y="3009"/>
              <a:ext cx="0" cy="351"/>
            </a:xfrm>
            <a:prstGeom prst="line">
              <a:avLst/>
            </a:prstGeom>
            <a:ln w="50800" cap="flat" cmpd="sng">
              <a:solidFill>
                <a:schemeClr val="hlink"/>
              </a:solidFill>
              <a:prstDash val="solid"/>
              <a:headEnd type="none" w="sm" len="sm"/>
              <a:tailEnd type="stealth" w="med" len="lg"/>
            </a:ln>
          </p:spPr>
        </p:sp>
        <p:sp>
          <p:nvSpPr>
            <p:cNvPr id="55309" name="Line 13"/>
            <p:cNvSpPr/>
            <p:nvPr/>
          </p:nvSpPr>
          <p:spPr>
            <a:xfrm>
              <a:off x="2208" y="2868"/>
              <a:ext cx="432" cy="0"/>
            </a:xfrm>
            <a:prstGeom prst="line">
              <a:avLst/>
            </a:prstGeom>
            <a:ln w="50800" cap="flat" cmpd="sng">
              <a:solidFill>
                <a:schemeClr val="hlink"/>
              </a:solidFill>
              <a:prstDash val="solid"/>
              <a:headEnd type="none" w="sm" len="sm"/>
              <a:tailEnd type="stealth" w="med" len="lg"/>
            </a:ln>
          </p:spPr>
        </p:sp>
        <p:grpSp>
          <p:nvGrpSpPr>
            <p:cNvPr id="55310" name="Group 14"/>
            <p:cNvGrpSpPr/>
            <p:nvPr/>
          </p:nvGrpSpPr>
          <p:grpSpPr>
            <a:xfrm>
              <a:off x="2653" y="2519"/>
              <a:ext cx="899" cy="697"/>
              <a:chOff x="2653" y="2519"/>
              <a:chExt cx="899" cy="697"/>
            </a:xfrm>
          </p:grpSpPr>
          <p:sp>
            <p:nvSpPr>
              <p:cNvPr id="55320" name="Rectangle 15"/>
              <p:cNvSpPr/>
              <p:nvPr/>
            </p:nvSpPr>
            <p:spPr>
              <a:xfrm>
                <a:off x="2653" y="2661"/>
                <a:ext cx="899" cy="416"/>
              </a:xfrm>
              <a:prstGeom prst="rect">
                <a:avLst/>
              </a:prstGeom>
              <a:gradFill rotWithShape="0">
                <a:gsLst>
                  <a:gs pos="0">
                    <a:srgbClr val="E5E589"/>
                  </a:gs>
                  <a:gs pos="50000">
                    <a:srgbClr val="FFFF99"/>
                  </a:gs>
                  <a:gs pos="100000">
                    <a:srgbClr val="E5E589"/>
                  </a:gs>
                </a:gsLst>
                <a:lin ang="0" scaled="1"/>
                <a:tileRect/>
              </a:gradFill>
              <a:ln w="9525">
                <a:noFill/>
              </a:ln>
            </p:spPr>
            <p:txBody>
              <a:bodyPr wrap="none" anchor="ctr" anchorCtr="0"/>
              <a:p>
                <a:pPr eaLnBrk="1">
                  <a:lnSpc>
                    <a:spcPct val="93000"/>
                  </a:lnSpc>
                </a:pPr>
                <a:endParaRPr lang="en-US" altLang="en-US" dirty="0">
                  <a:latin typeface="Arial" panose="020B0604020202020204" pitchFamily="34" charset="0"/>
                </a:endParaRPr>
              </a:p>
            </p:txBody>
          </p:sp>
          <p:sp>
            <p:nvSpPr>
              <p:cNvPr id="55321" name="Oval 16"/>
              <p:cNvSpPr/>
              <p:nvPr/>
            </p:nvSpPr>
            <p:spPr>
              <a:xfrm>
                <a:off x="2653" y="2519"/>
                <a:ext cx="899" cy="267"/>
              </a:xfrm>
              <a:prstGeom prst="ellipse">
                <a:avLst/>
              </a:prstGeom>
              <a:gradFill rotWithShape="0">
                <a:gsLst>
                  <a:gs pos="0">
                    <a:srgbClr val="CCCC7A"/>
                  </a:gs>
                  <a:gs pos="100000">
                    <a:srgbClr val="FFFF99"/>
                  </a:gs>
                </a:gsLst>
                <a:lin ang="5400000" scaled="1"/>
                <a:tileRect/>
              </a:gradFill>
              <a:ln w="9525">
                <a:noFill/>
              </a:ln>
            </p:spPr>
            <p:txBody>
              <a:bodyPr wrap="none" anchor="ctr" anchorCtr="0"/>
              <a:p>
                <a:pPr eaLnBrk="1">
                  <a:lnSpc>
                    <a:spcPct val="93000"/>
                  </a:lnSpc>
                </a:pPr>
                <a:endParaRPr lang="en-US" altLang="en-US" dirty="0">
                  <a:latin typeface="Arial" panose="020B0604020202020204" pitchFamily="34" charset="0"/>
                </a:endParaRPr>
              </a:p>
            </p:txBody>
          </p:sp>
          <p:sp>
            <p:nvSpPr>
              <p:cNvPr id="55322" name="Oval 17"/>
              <p:cNvSpPr/>
              <p:nvPr/>
            </p:nvSpPr>
            <p:spPr>
              <a:xfrm>
                <a:off x="2653" y="2949"/>
                <a:ext cx="899" cy="267"/>
              </a:xfrm>
              <a:prstGeom prst="ellipse">
                <a:avLst/>
              </a:prstGeom>
              <a:gradFill rotWithShape="0">
                <a:gsLst>
                  <a:gs pos="0">
                    <a:srgbClr val="E5E589"/>
                  </a:gs>
                  <a:gs pos="50000">
                    <a:srgbClr val="FFFF99"/>
                  </a:gs>
                  <a:gs pos="100000">
                    <a:srgbClr val="E5E589"/>
                  </a:gs>
                </a:gsLst>
                <a:lin ang="0" scaled="1"/>
                <a:tileRect/>
              </a:gradFill>
              <a:ln w="9525">
                <a:noFill/>
              </a:ln>
            </p:spPr>
            <p:txBody>
              <a:bodyPr wrap="none" anchor="ctr" anchorCtr="0"/>
              <a:p>
                <a:pPr eaLnBrk="1">
                  <a:lnSpc>
                    <a:spcPct val="93000"/>
                  </a:lnSpc>
                </a:pPr>
                <a:endParaRPr lang="en-US" altLang="en-US" dirty="0">
                  <a:latin typeface="Arial" panose="020B0604020202020204" pitchFamily="34" charset="0"/>
                </a:endParaRPr>
              </a:p>
            </p:txBody>
          </p:sp>
        </p:grpSp>
        <p:sp>
          <p:nvSpPr>
            <p:cNvPr id="55311" name="Freeform 18"/>
            <p:cNvSpPr/>
            <p:nvPr/>
          </p:nvSpPr>
          <p:spPr>
            <a:xfrm>
              <a:off x="2167" y="3216"/>
              <a:ext cx="906" cy="289"/>
            </a:xfrm>
            <a:custGeom>
              <a:avLst/>
              <a:gdLst>
                <a:gd name="txL" fmla="*/ 0 w 906"/>
                <a:gd name="txT" fmla="*/ 0 h 289"/>
                <a:gd name="txR" fmla="*/ 906 w 906"/>
                <a:gd name="txB" fmla="*/ 289 h 289"/>
              </a:gdLst>
              <a:ahLst/>
              <a:cxnLst>
                <a:cxn ang="0">
                  <a:pos x="0" y="288"/>
                </a:cxn>
                <a:cxn ang="0">
                  <a:pos x="905" y="288"/>
                </a:cxn>
                <a:cxn ang="0">
                  <a:pos x="905" y="0"/>
                </a:cxn>
              </a:cxnLst>
              <a:rect l="txL" t="txT" r="txR" b="txB"/>
              <a:pathLst>
                <a:path w="906" h="289">
                  <a:moveTo>
                    <a:pt x="0" y="288"/>
                  </a:moveTo>
                  <a:lnTo>
                    <a:pt x="905" y="288"/>
                  </a:lnTo>
                  <a:lnTo>
                    <a:pt x="905" y="0"/>
                  </a:lnTo>
                </a:path>
              </a:pathLst>
            </a:custGeom>
            <a:noFill/>
            <a:ln w="50800" cap="rnd" cmpd="sng">
              <a:solidFill>
                <a:schemeClr val="hlink">
                  <a:alpha val="100000"/>
                </a:schemeClr>
              </a:solidFill>
              <a:prstDash val="solid"/>
              <a:round/>
              <a:headEnd type="none" w="sm" len="sm"/>
              <a:tailEnd type="stealth" w="med" len="lg"/>
            </a:ln>
          </p:spPr>
          <p:txBody>
            <a:bodyPr/>
            <a:p>
              <a:endParaRPr lang="en-GB" altLang="en-US"/>
            </a:p>
          </p:txBody>
        </p:sp>
        <p:sp>
          <p:nvSpPr>
            <p:cNvPr id="55312" name="Rectangle 19"/>
            <p:cNvSpPr/>
            <p:nvPr/>
          </p:nvSpPr>
          <p:spPr>
            <a:xfrm>
              <a:off x="673" y="1924"/>
              <a:ext cx="1510" cy="376"/>
            </a:xfrm>
            <a:prstGeom prst="rect">
              <a:avLst/>
            </a:prstGeom>
            <a:gradFill rotWithShape="0">
              <a:gsLst>
                <a:gs pos="0">
                  <a:srgbClr val="D2D2D2"/>
                </a:gs>
                <a:gs pos="50000">
                  <a:srgbClr val="EAEAEA"/>
                </a:gs>
                <a:gs pos="100000">
                  <a:srgbClr val="D2D2D2"/>
                </a:gs>
              </a:gsLst>
              <a:lin ang="18900000" scaled="1"/>
              <a:tileRect/>
            </a:gradFill>
            <a:ln w="12700" cap="flat" cmpd="sng">
              <a:solidFill>
                <a:schemeClr val="bg2"/>
              </a:solidFill>
              <a:prstDash val="solid"/>
              <a:miter/>
              <a:headEnd type="none" w="med" len="med"/>
              <a:tailEnd type="none" w="med" len="med"/>
            </a:ln>
          </p:spPr>
          <p:txBody>
            <a:bodyPr wrap="none" lIns="101494" tIns="50748" rIns="101494" bIns="50748" anchor="ctr" anchorCtr="0"/>
            <a:p>
              <a:pPr algn="ctr" defTabSz="906780">
                <a:spcBef>
                  <a:spcPct val="50000"/>
                </a:spcBef>
                <a:buClrTx/>
                <a:buSzTx/>
                <a:buFontTx/>
              </a:pPr>
              <a:r>
                <a:rPr lang="en-US" altLang="en-US" sz="2000" b="1" dirty="0">
                  <a:solidFill>
                    <a:schemeClr val="bg2"/>
                  </a:solidFill>
                  <a:latin typeface="Courier New" panose="02070309020205020404" pitchFamily="49" charset="0"/>
                </a:rPr>
                <a:t>Connection</a:t>
              </a:r>
              <a:endParaRPr lang="en-US" altLang="en-US" sz="2000" b="1" dirty="0">
                <a:solidFill>
                  <a:schemeClr val="bg2"/>
                </a:solidFill>
                <a:latin typeface="Courier New" panose="02070309020205020404" pitchFamily="49" charset="0"/>
              </a:endParaRPr>
            </a:p>
          </p:txBody>
        </p:sp>
        <p:sp>
          <p:nvSpPr>
            <p:cNvPr id="55313" name="Rectangle 20"/>
            <p:cNvSpPr/>
            <p:nvPr/>
          </p:nvSpPr>
          <p:spPr>
            <a:xfrm>
              <a:off x="673" y="1204"/>
              <a:ext cx="1510" cy="376"/>
            </a:xfrm>
            <a:prstGeom prst="rect">
              <a:avLst/>
            </a:prstGeom>
            <a:gradFill rotWithShape="0">
              <a:gsLst>
                <a:gs pos="0">
                  <a:srgbClr val="D2D2D2"/>
                </a:gs>
                <a:gs pos="50000">
                  <a:srgbClr val="EAEAEA"/>
                </a:gs>
                <a:gs pos="100000">
                  <a:srgbClr val="D2D2D2"/>
                </a:gs>
              </a:gsLst>
              <a:lin ang="18900000" scaled="1"/>
              <a:tileRect/>
            </a:gradFill>
            <a:ln w="12700" cap="flat" cmpd="sng">
              <a:solidFill>
                <a:schemeClr val="bg2"/>
              </a:solidFill>
              <a:prstDash val="solid"/>
              <a:miter/>
              <a:headEnd type="none" w="med" len="med"/>
              <a:tailEnd type="none" w="med" len="med"/>
            </a:ln>
          </p:spPr>
          <p:txBody>
            <a:bodyPr wrap="none" lIns="101494" tIns="50748" rIns="101494" bIns="50748" anchor="ctr" anchorCtr="0"/>
            <a:p>
              <a:pPr algn="ctr" defTabSz="906780">
                <a:spcBef>
                  <a:spcPct val="50000"/>
                </a:spcBef>
                <a:buClrTx/>
                <a:buSzTx/>
                <a:buFontTx/>
              </a:pPr>
              <a:r>
                <a:rPr lang="en-US" altLang="en-US" sz="2000" b="1" dirty="0">
                  <a:solidFill>
                    <a:schemeClr val="bg2"/>
                  </a:solidFill>
                  <a:latin typeface="Courier New" panose="02070309020205020404" pitchFamily="49" charset="0"/>
                </a:rPr>
                <a:t>DriverManager</a:t>
              </a:r>
              <a:endParaRPr lang="en-US" altLang="en-US" sz="2000" b="1" dirty="0">
                <a:solidFill>
                  <a:schemeClr val="bg2"/>
                </a:solidFill>
                <a:latin typeface="Courier New" panose="02070309020205020404" pitchFamily="49" charset="0"/>
              </a:endParaRPr>
            </a:p>
          </p:txBody>
        </p:sp>
        <p:sp>
          <p:nvSpPr>
            <p:cNvPr id="55314" name="Rectangle 21"/>
            <p:cNvSpPr/>
            <p:nvPr/>
          </p:nvSpPr>
          <p:spPr>
            <a:xfrm>
              <a:off x="3172" y="1924"/>
              <a:ext cx="1960" cy="376"/>
            </a:xfrm>
            <a:prstGeom prst="rect">
              <a:avLst/>
            </a:prstGeom>
            <a:gradFill rotWithShape="0">
              <a:gsLst>
                <a:gs pos="0">
                  <a:srgbClr val="D2D2D2"/>
                </a:gs>
                <a:gs pos="50000">
                  <a:srgbClr val="EAEAEA"/>
                </a:gs>
                <a:gs pos="100000">
                  <a:srgbClr val="D2D2D2"/>
                </a:gs>
              </a:gsLst>
              <a:lin ang="18900000" scaled="1"/>
              <a:tileRect/>
            </a:gradFill>
            <a:ln w="12700" cap="flat" cmpd="sng">
              <a:solidFill>
                <a:schemeClr val="bg2"/>
              </a:solidFill>
              <a:prstDash val="solid"/>
              <a:miter/>
              <a:headEnd type="none" w="med" len="med"/>
              <a:tailEnd type="none" w="med" len="med"/>
            </a:ln>
          </p:spPr>
          <p:txBody>
            <a:bodyPr wrap="none" lIns="101494" tIns="50748" rIns="101494" bIns="50748" anchor="ctr" anchorCtr="0"/>
            <a:p>
              <a:pPr algn="ctr" defTabSz="906780">
                <a:spcBef>
                  <a:spcPct val="50000"/>
                </a:spcBef>
                <a:buClrTx/>
                <a:buSzTx/>
                <a:buFontTx/>
              </a:pPr>
              <a:r>
                <a:rPr lang="en-US" altLang="en-US" sz="2000" b="1" dirty="0">
                  <a:solidFill>
                    <a:schemeClr val="bg2"/>
                  </a:solidFill>
                  <a:latin typeface="Courier New" panose="02070309020205020404" pitchFamily="49" charset="0"/>
                </a:rPr>
                <a:t>DatabaseMetaData</a:t>
              </a:r>
              <a:endParaRPr lang="en-US" altLang="en-US" sz="2000" b="1" dirty="0">
                <a:solidFill>
                  <a:schemeClr val="bg2"/>
                </a:solidFill>
                <a:latin typeface="Courier New" panose="02070309020205020404" pitchFamily="49" charset="0"/>
              </a:endParaRPr>
            </a:p>
          </p:txBody>
        </p:sp>
        <p:sp>
          <p:nvSpPr>
            <p:cNvPr id="55315" name="Rectangle 22"/>
            <p:cNvSpPr/>
            <p:nvPr/>
          </p:nvSpPr>
          <p:spPr>
            <a:xfrm>
              <a:off x="673" y="2644"/>
              <a:ext cx="1510" cy="376"/>
            </a:xfrm>
            <a:prstGeom prst="rect">
              <a:avLst/>
            </a:prstGeom>
            <a:gradFill rotWithShape="0">
              <a:gsLst>
                <a:gs pos="0">
                  <a:srgbClr val="D2D2D2"/>
                </a:gs>
                <a:gs pos="50000">
                  <a:srgbClr val="EAEAEA"/>
                </a:gs>
                <a:gs pos="100000">
                  <a:srgbClr val="D2D2D2"/>
                </a:gs>
              </a:gsLst>
              <a:lin ang="18900000" scaled="1"/>
              <a:tileRect/>
            </a:gradFill>
            <a:ln w="12700" cap="flat" cmpd="sng">
              <a:solidFill>
                <a:schemeClr val="bg2"/>
              </a:solidFill>
              <a:prstDash val="solid"/>
              <a:miter/>
              <a:headEnd type="none" w="med" len="med"/>
              <a:tailEnd type="none" w="med" len="med"/>
            </a:ln>
          </p:spPr>
          <p:txBody>
            <a:bodyPr wrap="none" lIns="101494" tIns="50748" rIns="101494" bIns="50748" anchor="ctr" anchorCtr="0"/>
            <a:p>
              <a:pPr algn="ctr" defTabSz="906780">
                <a:spcBef>
                  <a:spcPct val="50000"/>
                </a:spcBef>
                <a:buClrTx/>
                <a:buSzTx/>
                <a:buFontTx/>
              </a:pPr>
              <a:r>
                <a:rPr lang="en-US" altLang="en-US" sz="2000" b="1" dirty="0">
                  <a:solidFill>
                    <a:schemeClr val="bg2"/>
                  </a:solidFill>
                  <a:latin typeface="Courier New" panose="02070309020205020404" pitchFamily="49" charset="0"/>
                </a:rPr>
                <a:t>Statement</a:t>
              </a:r>
              <a:endParaRPr lang="en-US" altLang="en-US" sz="2000" b="1" dirty="0">
                <a:solidFill>
                  <a:schemeClr val="bg2"/>
                </a:solidFill>
                <a:latin typeface="Courier New" panose="02070309020205020404" pitchFamily="49" charset="0"/>
              </a:endParaRPr>
            </a:p>
          </p:txBody>
        </p:sp>
        <p:sp>
          <p:nvSpPr>
            <p:cNvPr id="55316" name="Line 23"/>
            <p:cNvSpPr/>
            <p:nvPr/>
          </p:nvSpPr>
          <p:spPr>
            <a:xfrm flipH="1">
              <a:off x="2208" y="3648"/>
              <a:ext cx="960" cy="0"/>
            </a:xfrm>
            <a:prstGeom prst="line">
              <a:avLst/>
            </a:prstGeom>
            <a:ln w="50800" cap="flat" cmpd="sng">
              <a:solidFill>
                <a:schemeClr val="hlink"/>
              </a:solidFill>
              <a:prstDash val="solid"/>
              <a:headEnd type="none" w="sm" len="sm"/>
              <a:tailEnd type="stealth" w="med" len="lg"/>
            </a:ln>
          </p:spPr>
        </p:sp>
        <p:sp>
          <p:nvSpPr>
            <p:cNvPr id="55317" name="Line 24"/>
            <p:cNvSpPr/>
            <p:nvPr/>
          </p:nvSpPr>
          <p:spPr>
            <a:xfrm flipH="1">
              <a:off x="2208" y="2112"/>
              <a:ext cx="960" cy="0"/>
            </a:xfrm>
            <a:prstGeom prst="line">
              <a:avLst/>
            </a:prstGeom>
            <a:ln w="50800" cap="flat" cmpd="sng">
              <a:solidFill>
                <a:schemeClr val="hlink"/>
              </a:solidFill>
              <a:prstDash val="solid"/>
              <a:headEnd type="none" w="sm" len="sm"/>
              <a:tailEnd type="stealth" w="med" len="lg"/>
            </a:ln>
          </p:spPr>
        </p:sp>
        <p:sp>
          <p:nvSpPr>
            <p:cNvPr id="55318" name="Rectangle 25"/>
            <p:cNvSpPr/>
            <p:nvPr/>
          </p:nvSpPr>
          <p:spPr>
            <a:xfrm>
              <a:off x="3172" y="3508"/>
              <a:ext cx="1960" cy="376"/>
            </a:xfrm>
            <a:prstGeom prst="rect">
              <a:avLst/>
            </a:prstGeom>
            <a:gradFill rotWithShape="0">
              <a:gsLst>
                <a:gs pos="0">
                  <a:srgbClr val="D2D2D2"/>
                </a:gs>
                <a:gs pos="50000">
                  <a:srgbClr val="EAEAEA"/>
                </a:gs>
                <a:gs pos="100000">
                  <a:srgbClr val="D2D2D2"/>
                </a:gs>
              </a:gsLst>
              <a:lin ang="18900000" scaled="1"/>
              <a:tileRect/>
            </a:gradFill>
            <a:ln w="12700" cap="flat" cmpd="sng">
              <a:solidFill>
                <a:schemeClr val="bg2"/>
              </a:solidFill>
              <a:prstDash val="solid"/>
              <a:miter/>
              <a:headEnd type="none" w="med" len="med"/>
              <a:tailEnd type="none" w="med" len="med"/>
            </a:ln>
          </p:spPr>
          <p:txBody>
            <a:bodyPr wrap="none" lIns="101494" tIns="50748" rIns="101494" bIns="50748" anchor="ctr" anchorCtr="0"/>
            <a:p>
              <a:pPr algn="ctr" defTabSz="906780">
                <a:spcBef>
                  <a:spcPct val="50000"/>
                </a:spcBef>
                <a:buClrTx/>
                <a:buSzTx/>
                <a:buFontTx/>
              </a:pPr>
              <a:r>
                <a:rPr lang="en-US" altLang="en-US" sz="2000" b="1" dirty="0">
                  <a:solidFill>
                    <a:schemeClr val="bg2"/>
                  </a:solidFill>
                  <a:latin typeface="Courier New" panose="02070309020205020404" pitchFamily="49" charset="0"/>
                </a:rPr>
                <a:t>ResultSetMetaData</a:t>
              </a:r>
              <a:endParaRPr lang="en-US" altLang="en-US" sz="2000" b="1" dirty="0">
                <a:solidFill>
                  <a:schemeClr val="bg2"/>
                </a:solidFill>
                <a:latin typeface="Courier New" panose="02070309020205020404" pitchFamily="49" charset="0"/>
              </a:endParaRPr>
            </a:p>
          </p:txBody>
        </p:sp>
        <p:sp>
          <p:nvSpPr>
            <p:cNvPr id="55319" name="Rectangle 26"/>
            <p:cNvSpPr/>
            <p:nvPr/>
          </p:nvSpPr>
          <p:spPr>
            <a:xfrm>
              <a:off x="673" y="3364"/>
              <a:ext cx="1510" cy="376"/>
            </a:xfrm>
            <a:prstGeom prst="rect">
              <a:avLst/>
            </a:prstGeom>
            <a:gradFill rotWithShape="0">
              <a:gsLst>
                <a:gs pos="0">
                  <a:srgbClr val="D2D2D2"/>
                </a:gs>
                <a:gs pos="50000">
                  <a:srgbClr val="EAEAEA"/>
                </a:gs>
                <a:gs pos="100000">
                  <a:srgbClr val="D2D2D2"/>
                </a:gs>
              </a:gsLst>
              <a:lin ang="18900000" scaled="1"/>
              <a:tileRect/>
            </a:gradFill>
            <a:ln w="12700" cap="flat" cmpd="sng">
              <a:solidFill>
                <a:schemeClr val="bg2"/>
              </a:solidFill>
              <a:prstDash val="solid"/>
              <a:miter/>
              <a:headEnd type="none" w="med" len="med"/>
              <a:tailEnd type="none" w="med" len="med"/>
            </a:ln>
          </p:spPr>
          <p:txBody>
            <a:bodyPr wrap="none" lIns="101494" tIns="50748" rIns="101494" bIns="50748" anchor="ctr" anchorCtr="0"/>
            <a:p>
              <a:pPr algn="ctr" defTabSz="906780">
                <a:spcBef>
                  <a:spcPct val="50000"/>
                </a:spcBef>
                <a:buClrTx/>
                <a:buSzTx/>
                <a:buFontTx/>
              </a:pPr>
              <a:r>
                <a:rPr lang="en-US" altLang="en-US" sz="2000" b="1" dirty="0">
                  <a:solidFill>
                    <a:schemeClr val="bg2"/>
                  </a:solidFill>
                  <a:latin typeface="Courier New" panose="02070309020205020404" pitchFamily="49" charset="0"/>
                </a:rPr>
                <a:t>ResultSet</a:t>
              </a:r>
              <a:endParaRPr lang="en-US" altLang="en-US" sz="2000" b="1" dirty="0">
                <a:solidFill>
                  <a:schemeClr val="bg2"/>
                </a:solidFill>
                <a:latin typeface="Courier New" panose="02070309020205020404" pitchFamily="49" charset="0"/>
              </a:endParaRPr>
            </a:p>
          </p:txBody>
        </p:sp>
      </p:gr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6" name="Title 1"/>
          <p:cNvSpPr>
            <a:spLocks noGrp="1"/>
          </p:cNvSpPr>
          <p:nvPr>
            <p:ph type="title"/>
          </p:nvPr>
        </p:nvSpPr>
        <p:spPr>
          <a:ln/>
        </p:spPr>
        <p:txBody>
          <a:bodyPr vert="horz" wrap="square" lIns="0" tIns="0" rIns="0" bIns="0" anchor="ctr" anchorCtr="0"/>
          <a:p>
            <a:endParaRPr lang="en-US" altLang="en-US" dirty="0"/>
          </a:p>
        </p:txBody>
      </p:sp>
      <p:sp>
        <p:nvSpPr>
          <p:cNvPr id="57347" name="Content Placeholder 2"/>
          <p:cNvSpPr>
            <a:spLocks noGrp="1"/>
          </p:cNvSpPr>
          <p:nvPr>
            <p:ph idx="1"/>
          </p:nvPr>
        </p:nvSpPr>
        <p:spPr>
          <a:ln/>
        </p:spPr>
        <p:txBody>
          <a:bodyPr vert="horz" wrap="square" lIns="0" tIns="28224" rIns="0" bIns="0" anchor="t" anchorCtr="0"/>
          <a:p>
            <a:endParaRPr lang="en-US" altLang="en-US" dirty="0"/>
          </a:p>
        </p:txBody>
      </p:sp>
      <p:pic>
        <p:nvPicPr>
          <p:cNvPr id="57348" name="Picture 2"/>
          <p:cNvPicPr>
            <a:picLocks noChangeAspect="1"/>
          </p:cNvPicPr>
          <p:nvPr/>
        </p:nvPicPr>
        <p:blipFill>
          <a:blip r:embed="rId1"/>
          <a:stretch>
            <a:fillRect/>
          </a:stretch>
        </p:blipFill>
        <p:spPr>
          <a:xfrm>
            <a:off x="820738" y="2493963"/>
            <a:ext cx="8439150" cy="3267075"/>
          </a:xfrm>
          <a:prstGeom prst="rect">
            <a:avLst/>
          </a:prstGeom>
          <a:noFill/>
          <a:ln w="9525">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70" name="Title 1"/>
          <p:cNvSpPr>
            <a:spLocks noGrp="1"/>
          </p:cNvSpPr>
          <p:nvPr>
            <p:ph type="title"/>
          </p:nvPr>
        </p:nvSpPr>
        <p:spPr>
          <a:ln/>
        </p:spPr>
        <p:txBody>
          <a:bodyPr vert="horz" wrap="square" lIns="0" tIns="0" rIns="0" bIns="0" anchor="ctr" anchorCtr="0"/>
          <a:p>
            <a:endParaRPr lang="en-US" altLang="en-US" dirty="0"/>
          </a:p>
        </p:txBody>
      </p:sp>
      <p:sp>
        <p:nvSpPr>
          <p:cNvPr id="58371" name="Content Placeholder 2"/>
          <p:cNvSpPr>
            <a:spLocks noGrp="1"/>
          </p:cNvSpPr>
          <p:nvPr>
            <p:ph idx="1"/>
          </p:nvPr>
        </p:nvSpPr>
        <p:spPr>
          <a:ln/>
        </p:spPr>
        <p:txBody>
          <a:bodyPr vert="horz" wrap="square" lIns="0" tIns="28224" rIns="0" bIns="0" anchor="t" anchorCtr="0"/>
          <a:p>
            <a:endParaRPr lang="en-US" altLang="en-US" dirty="0"/>
          </a:p>
        </p:txBody>
      </p:sp>
      <p:pic>
        <p:nvPicPr>
          <p:cNvPr id="58372" name="Picture 2"/>
          <p:cNvPicPr>
            <a:picLocks noChangeAspect="1"/>
          </p:cNvPicPr>
          <p:nvPr/>
        </p:nvPicPr>
        <p:blipFill>
          <a:blip r:embed="rId1"/>
          <a:stretch>
            <a:fillRect/>
          </a:stretch>
        </p:blipFill>
        <p:spPr>
          <a:xfrm>
            <a:off x="963613" y="2527300"/>
            <a:ext cx="8153400" cy="3005138"/>
          </a:xfrm>
          <a:prstGeom prst="rect">
            <a:avLst/>
          </a:prstGeom>
          <a:noFill/>
          <a:ln w="9525">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4" name="Title 1"/>
          <p:cNvSpPr>
            <a:spLocks noGrp="1"/>
          </p:cNvSpPr>
          <p:nvPr>
            <p:ph type="title"/>
          </p:nvPr>
        </p:nvSpPr>
        <p:spPr>
          <a:ln/>
        </p:spPr>
        <p:txBody>
          <a:bodyPr vert="horz" wrap="square" lIns="0" tIns="0" rIns="0" bIns="0" anchor="ctr" anchorCtr="0"/>
          <a:p>
            <a:endParaRPr lang="en-US" altLang="en-US" dirty="0"/>
          </a:p>
        </p:txBody>
      </p:sp>
      <p:sp>
        <p:nvSpPr>
          <p:cNvPr id="59395" name="Content Placeholder 2"/>
          <p:cNvSpPr>
            <a:spLocks noGrp="1"/>
          </p:cNvSpPr>
          <p:nvPr>
            <p:ph idx="1"/>
          </p:nvPr>
        </p:nvSpPr>
        <p:spPr>
          <a:ln/>
        </p:spPr>
        <p:txBody>
          <a:bodyPr vert="horz" wrap="square" lIns="0" tIns="28224" rIns="0" bIns="0" anchor="t" anchorCtr="0"/>
          <a:p>
            <a:endParaRPr lang="en-US" altLang="en-US" dirty="0"/>
          </a:p>
        </p:txBody>
      </p:sp>
      <p:pic>
        <p:nvPicPr>
          <p:cNvPr id="59396" name="Picture 2"/>
          <p:cNvPicPr>
            <a:picLocks noChangeAspect="1"/>
          </p:cNvPicPr>
          <p:nvPr/>
        </p:nvPicPr>
        <p:blipFill>
          <a:blip r:embed="rId1"/>
          <a:stretch>
            <a:fillRect/>
          </a:stretch>
        </p:blipFill>
        <p:spPr>
          <a:xfrm>
            <a:off x="392113" y="350838"/>
            <a:ext cx="9204325" cy="6143625"/>
          </a:xfrm>
          <a:prstGeom prst="rect">
            <a:avLst/>
          </a:prstGeom>
          <a:noFill/>
          <a:ln w="9525">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8" name="Title 1"/>
          <p:cNvSpPr>
            <a:spLocks noGrp="1"/>
          </p:cNvSpPr>
          <p:nvPr>
            <p:ph type="title"/>
          </p:nvPr>
        </p:nvSpPr>
        <p:spPr>
          <a:ln/>
        </p:spPr>
        <p:txBody>
          <a:bodyPr vert="horz" wrap="square" lIns="0" tIns="0" rIns="0" bIns="0" anchor="ctr" anchorCtr="0"/>
          <a:p>
            <a:endParaRPr lang="en-US" altLang="en-US" dirty="0"/>
          </a:p>
        </p:txBody>
      </p:sp>
      <p:sp>
        <p:nvSpPr>
          <p:cNvPr id="60419" name="Content Placeholder 2"/>
          <p:cNvSpPr>
            <a:spLocks noGrp="1"/>
          </p:cNvSpPr>
          <p:nvPr>
            <p:ph idx="1"/>
          </p:nvPr>
        </p:nvSpPr>
        <p:spPr>
          <a:ln/>
        </p:spPr>
        <p:txBody>
          <a:bodyPr vert="horz" wrap="square" lIns="0" tIns="28224" rIns="0" bIns="0" anchor="t" anchorCtr="0"/>
          <a:p>
            <a:endParaRPr lang="en-US" altLang="en-US" dirty="0"/>
          </a:p>
        </p:txBody>
      </p:sp>
      <p:pic>
        <p:nvPicPr>
          <p:cNvPr id="60420" name="Picture 2"/>
          <p:cNvPicPr>
            <a:picLocks noChangeAspect="1"/>
          </p:cNvPicPr>
          <p:nvPr/>
        </p:nvPicPr>
        <p:blipFill>
          <a:blip r:embed="rId1"/>
          <a:stretch>
            <a:fillRect/>
          </a:stretch>
        </p:blipFill>
        <p:spPr>
          <a:xfrm>
            <a:off x="863600" y="2713038"/>
            <a:ext cx="8353425" cy="2133600"/>
          </a:xfrm>
          <a:prstGeom prst="rect">
            <a:avLst/>
          </a:prstGeom>
          <a:noFill/>
          <a:ln w="9525">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2" name="Title 1"/>
          <p:cNvSpPr>
            <a:spLocks noGrp="1"/>
          </p:cNvSpPr>
          <p:nvPr>
            <p:ph type="title"/>
          </p:nvPr>
        </p:nvSpPr>
        <p:spPr>
          <a:ln/>
        </p:spPr>
        <p:txBody>
          <a:bodyPr vert="horz" wrap="square" lIns="0" tIns="0" rIns="0" bIns="0" anchor="ctr" anchorCtr="0"/>
          <a:p>
            <a:endParaRPr lang="en-US" altLang="en-US" dirty="0"/>
          </a:p>
        </p:txBody>
      </p:sp>
      <p:sp>
        <p:nvSpPr>
          <p:cNvPr id="61443" name="Content Placeholder 2"/>
          <p:cNvSpPr>
            <a:spLocks noGrp="1"/>
          </p:cNvSpPr>
          <p:nvPr>
            <p:ph idx="1"/>
          </p:nvPr>
        </p:nvSpPr>
        <p:spPr>
          <a:ln/>
        </p:spPr>
        <p:txBody>
          <a:bodyPr vert="horz" wrap="square" lIns="0" tIns="28224" rIns="0" bIns="0" anchor="t" anchorCtr="0"/>
          <a:p>
            <a:endParaRPr lang="en-US" altLang="en-US" dirty="0"/>
          </a:p>
        </p:txBody>
      </p:sp>
      <p:pic>
        <p:nvPicPr>
          <p:cNvPr id="61444" name="Picture 2"/>
          <p:cNvPicPr>
            <a:picLocks noChangeAspect="1"/>
          </p:cNvPicPr>
          <p:nvPr/>
        </p:nvPicPr>
        <p:blipFill>
          <a:blip r:embed="rId1"/>
          <a:stretch>
            <a:fillRect/>
          </a:stretch>
        </p:blipFill>
        <p:spPr>
          <a:xfrm>
            <a:off x="958850" y="1493838"/>
            <a:ext cx="8153400" cy="4953000"/>
          </a:xfrm>
          <a:prstGeom prst="rect">
            <a:avLst/>
          </a:prstGeom>
          <a:noFill/>
          <a:ln w="9525">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6" name="Title 1"/>
          <p:cNvSpPr>
            <a:spLocks noGrp="1"/>
          </p:cNvSpPr>
          <p:nvPr>
            <p:ph type="title"/>
          </p:nvPr>
        </p:nvSpPr>
        <p:spPr>
          <a:ln/>
        </p:spPr>
        <p:txBody>
          <a:bodyPr vert="horz" wrap="square" lIns="0" tIns="0" rIns="0" bIns="0" anchor="ctr" anchorCtr="0"/>
          <a:p>
            <a:endParaRPr lang="en-US" altLang="en-US" dirty="0"/>
          </a:p>
        </p:txBody>
      </p:sp>
      <p:sp>
        <p:nvSpPr>
          <p:cNvPr id="62467" name="Content Placeholder 2"/>
          <p:cNvSpPr>
            <a:spLocks noGrp="1"/>
          </p:cNvSpPr>
          <p:nvPr>
            <p:ph idx="1"/>
          </p:nvPr>
        </p:nvSpPr>
        <p:spPr>
          <a:ln/>
        </p:spPr>
        <p:txBody>
          <a:bodyPr vert="horz" wrap="square" lIns="0" tIns="28224" rIns="0" bIns="0" anchor="t" anchorCtr="0"/>
          <a:p>
            <a:endParaRPr lang="en-US" altLang="en-US" dirty="0"/>
          </a:p>
        </p:txBody>
      </p:sp>
      <p:pic>
        <p:nvPicPr>
          <p:cNvPr id="62468" name="Picture 2"/>
          <p:cNvPicPr>
            <a:picLocks noChangeAspect="1"/>
          </p:cNvPicPr>
          <p:nvPr/>
        </p:nvPicPr>
        <p:blipFill>
          <a:blip r:embed="rId1"/>
          <a:stretch>
            <a:fillRect/>
          </a:stretch>
        </p:blipFill>
        <p:spPr>
          <a:xfrm>
            <a:off x="973138" y="427038"/>
            <a:ext cx="8134350" cy="6057900"/>
          </a:xfrm>
          <a:prstGeom prst="rect">
            <a:avLst/>
          </a:prstGeom>
          <a:noFill/>
          <a:ln w="9525">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90" name="Title 1"/>
          <p:cNvSpPr>
            <a:spLocks noGrp="1"/>
          </p:cNvSpPr>
          <p:nvPr>
            <p:ph type="title"/>
          </p:nvPr>
        </p:nvSpPr>
        <p:spPr>
          <a:ln/>
        </p:spPr>
        <p:txBody>
          <a:bodyPr vert="horz" wrap="square" lIns="0" tIns="0" rIns="0" bIns="0" anchor="ctr" anchorCtr="0"/>
          <a:p>
            <a:endParaRPr lang="en-US" altLang="en-US" dirty="0"/>
          </a:p>
        </p:txBody>
      </p:sp>
      <p:sp>
        <p:nvSpPr>
          <p:cNvPr id="63491" name="Content Placeholder 2"/>
          <p:cNvSpPr>
            <a:spLocks noGrp="1"/>
          </p:cNvSpPr>
          <p:nvPr>
            <p:ph idx="1"/>
          </p:nvPr>
        </p:nvSpPr>
        <p:spPr>
          <a:ln/>
        </p:spPr>
        <p:txBody>
          <a:bodyPr vert="horz" wrap="square" lIns="0" tIns="28224" rIns="0" bIns="0" anchor="t" anchorCtr="0"/>
          <a:p>
            <a:endParaRPr lang="en-US" altLang="en-US" dirty="0"/>
          </a:p>
        </p:txBody>
      </p:sp>
      <p:pic>
        <p:nvPicPr>
          <p:cNvPr id="63492" name="Picture 2"/>
          <p:cNvPicPr>
            <a:picLocks noChangeAspect="1"/>
          </p:cNvPicPr>
          <p:nvPr/>
        </p:nvPicPr>
        <p:blipFill>
          <a:blip r:embed="rId1"/>
          <a:stretch>
            <a:fillRect/>
          </a:stretch>
        </p:blipFill>
        <p:spPr>
          <a:xfrm>
            <a:off x="973138" y="517525"/>
            <a:ext cx="8134350" cy="6524625"/>
          </a:xfrm>
          <a:prstGeom prst="rect">
            <a:avLst/>
          </a:prstGeom>
          <a:noFill/>
          <a:ln w="9525">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4" name="Title 1"/>
          <p:cNvSpPr>
            <a:spLocks noGrp="1"/>
          </p:cNvSpPr>
          <p:nvPr>
            <p:ph type="title"/>
          </p:nvPr>
        </p:nvSpPr>
        <p:spPr>
          <a:ln/>
        </p:spPr>
        <p:txBody>
          <a:bodyPr vert="horz" wrap="square" lIns="0" tIns="0" rIns="0" bIns="0" anchor="ctr" anchorCtr="0"/>
          <a:p>
            <a:endParaRPr lang="en-US" altLang="en-US" dirty="0"/>
          </a:p>
        </p:txBody>
      </p:sp>
      <p:sp>
        <p:nvSpPr>
          <p:cNvPr id="64515" name="Content Placeholder 2"/>
          <p:cNvSpPr>
            <a:spLocks noGrp="1"/>
          </p:cNvSpPr>
          <p:nvPr>
            <p:ph idx="1"/>
          </p:nvPr>
        </p:nvSpPr>
        <p:spPr>
          <a:ln/>
        </p:spPr>
        <p:txBody>
          <a:bodyPr vert="horz" wrap="square" lIns="0" tIns="28224" rIns="0" bIns="0" anchor="t" anchorCtr="0"/>
          <a:p>
            <a:endParaRPr lang="en-US" altLang="en-US" dirty="0"/>
          </a:p>
        </p:txBody>
      </p:sp>
      <p:pic>
        <p:nvPicPr>
          <p:cNvPr id="64516" name="Picture 2"/>
          <p:cNvPicPr>
            <a:picLocks noChangeAspect="1"/>
          </p:cNvPicPr>
          <p:nvPr/>
        </p:nvPicPr>
        <p:blipFill>
          <a:blip r:embed="rId1"/>
          <a:stretch>
            <a:fillRect/>
          </a:stretch>
        </p:blipFill>
        <p:spPr>
          <a:xfrm>
            <a:off x="620713" y="1036638"/>
            <a:ext cx="8656637" cy="5410200"/>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Rectangle 4"/>
          <p:cNvSpPr/>
          <p:nvPr/>
        </p:nvSpPr>
        <p:spPr>
          <a:xfrm>
            <a:off x="609600" y="439738"/>
            <a:ext cx="7918450" cy="876300"/>
          </a:xfrm>
          <a:prstGeom prst="rect">
            <a:avLst/>
          </a:prstGeom>
          <a:noFill/>
          <a:ln w="9525">
            <a:noFill/>
          </a:ln>
        </p:spPr>
        <p:txBody>
          <a:bodyPr lIns="12700" tIns="12700" rIns="12700" bIns="12700"/>
          <a:p>
            <a:pPr algn="ctr" eaLnBrk="1">
              <a:lnSpc>
                <a:spcPct val="93000"/>
              </a:lnSpc>
            </a:pPr>
            <a:r>
              <a:rPr lang="en-US" altLang="en-US" sz="4400" dirty="0">
                <a:solidFill>
                  <a:srgbClr val="000000"/>
                </a:solidFill>
                <a:latin typeface="Arial" panose="020B0604020202020204" pitchFamily="34" charset="0"/>
              </a:rPr>
              <a:t>Distributed Multitiered Applications</a:t>
            </a:r>
            <a:endParaRPr lang="en-US" altLang="en-US" sz="4400" dirty="0">
              <a:solidFill>
                <a:srgbClr val="000000"/>
              </a:solidFill>
              <a:latin typeface="Arial" panose="020B0604020202020204" pitchFamily="34" charset="0"/>
            </a:endParaRPr>
          </a:p>
        </p:txBody>
      </p:sp>
      <p:sp>
        <p:nvSpPr>
          <p:cNvPr id="6147" name="AutoShape 5"/>
          <p:cNvSpPr/>
          <p:nvPr/>
        </p:nvSpPr>
        <p:spPr>
          <a:xfrm>
            <a:off x="1328738" y="1963738"/>
            <a:ext cx="6248400" cy="1454150"/>
          </a:xfrm>
          <a:prstGeom prst="flowChartAlternateProcess">
            <a:avLst/>
          </a:prstGeom>
          <a:solidFill>
            <a:srgbClr val="C0D5EA"/>
          </a:solidFill>
          <a:ln w="28575" cap="flat" cmpd="sng">
            <a:solidFill>
              <a:schemeClr val="tx1"/>
            </a:solidFill>
            <a:prstDash val="solid"/>
            <a:miter/>
            <a:headEnd type="none" w="sm" len="sm"/>
            <a:tailEnd type="none" w="sm" len="sm"/>
          </a:ln>
        </p:spPr>
        <p:txBody>
          <a:bodyPr wrap="none" anchor="ctr" anchorCtr="0"/>
          <a:p>
            <a:pPr eaLnBrk="1">
              <a:lnSpc>
                <a:spcPct val="93000"/>
              </a:lnSpc>
            </a:pPr>
            <a:endParaRPr lang="en-US" altLang="en-US" dirty="0">
              <a:latin typeface="Arial" panose="020B0604020202020204" pitchFamily="34" charset="0"/>
            </a:endParaRPr>
          </a:p>
        </p:txBody>
      </p:sp>
      <p:grpSp>
        <p:nvGrpSpPr>
          <p:cNvPr id="6148" name="Group 6"/>
          <p:cNvGrpSpPr/>
          <p:nvPr/>
        </p:nvGrpSpPr>
        <p:grpSpPr>
          <a:xfrm>
            <a:off x="1905000" y="2325688"/>
            <a:ext cx="1143000" cy="539750"/>
            <a:chOff x="912" y="1052"/>
            <a:chExt cx="864" cy="528"/>
          </a:xfrm>
        </p:grpSpPr>
        <p:sp>
          <p:nvSpPr>
            <p:cNvPr id="6189" name="AutoShape 7"/>
            <p:cNvSpPr/>
            <p:nvPr/>
          </p:nvSpPr>
          <p:spPr>
            <a:xfrm>
              <a:off x="912" y="1052"/>
              <a:ext cx="864" cy="528"/>
            </a:xfrm>
            <a:prstGeom prst="flowChartProcess">
              <a:avLst/>
            </a:prstGeom>
            <a:solidFill>
              <a:schemeClr val="bg1"/>
            </a:solidFill>
            <a:ln w="28575" cap="flat" cmpd="sng">
              <a:solidFill>
                <a:schemeClr val="tx1"/>
              </a:solidFill>
              <a:prstDash val="solid"/>
              <a:miter/>
              <a:headEnd type="none" w="sm" len="sm"/>
              <a:tailEnd type="none" w="sm" len="sm"/>
            </a:ln>
          </p:spPr>
          <p:txBody>
            <a:bodyPr wrap="none" anchor="ctr" anchorCtr="0"/>
            <a:p>
              <a:pPr eaLnBrk="1">
                <a:lnSpc>
                  <a:spcPct val="93000"/>
                </a:lnSpc>
              </a:pPr>
              <a:endParaRPr lang="en-US" altLang="en-US" dirty="0">
                <a:latin typeface="Arial" panose="020B0604020202020204" pitchFamily="34" charset="0"/>
              </a:endParaRPr>
            </a:p>
          </p:txBody>
        </p:sp>
        <p:sp>
          <p:nvSpPr>
            <p:cNvPr id="6190" name="Rectangle 8"/>
            <p:cNvSpPr/>
            <p:nvPr/>
          </p:nvSpPr>
          <p:spPr>
            <a:xfrm>
              <a:off x="912" y="1052"/>
              <a:ext cx="864" cy="192"/>
            </a:xfrm>
            <a:prstGeom prst="rect">
              <a:avLst/>
            </a:prstGeom>
            <a:solidFill>
              <a:srgbClr val="E7C9F5"/>
            </a:solidFill>
            <a:ln w="28575" cap="flat" cmpd="sng">
              <a:solidFill>
                <a:schemeClr val="tx1"/>
              </a:solidFill>
              <a:prstDash val="solid"/>
              <a:miter/>
              <a:headEnd type="none" w="sm" len="sm"/>
              <a:tailEnd type="none" w="sm" len="sm"/>
            </a:ln>
          </p:spPr>
          <p:txBody>
            <a:bodyPr wrap="none" anchor="ctr" anchorCtr="0"/>
            <a:p>
              <a:pPr eaLnBrk="1">
                <a:lnSpc>
                  <a:spcPct val="93000"/>
                </a:lnSpc>
              </a:pPr>
              <a:endParaRPr lang="en-US" altLang="en-US" dirty="0">
                <a:latin typeface="Arial" panose="020B0604020202020204" pitchFamily="34" charset="0"/>
              </a:endParaRPr>
            </a:p>
          </p:txBody>
        </p:sp>
        <p:sp>
          <p:nvSpPr>
            <p:cNvPr id="6191" name="Rectangle 9"/>
            <p:cNvSpPr/>
            <p:nvPr/>
          </p:nvSpPr>
          <p:spPr>
            <a:xfrm>
              <a:off x="1008" y="1292"/>
              <a:ext cx="624" cy="192"/>
            </a:xfrm>
            <a:prstGeom prst="rect">
              <a:avLst/>
            </a:prstGeom>
            <a:solidFill>
              <a:srgbClr val="D0C5D3"/>
            </a:solidFill>
            <a:ln w="28575" cap="flat" cmpd="sng">
              <a:solidFill>
                <a:schemeClr val="tx1"/>
              </a:solidFill>
              <a:prstDash val="solid"/>
              <a:miter/>
              <a:headEnd type="none" w="sm" len="sm"/>
              <a:tailEnd type="none" w="sm" len="sm"/>
            </a:ln>
          </p:spPr>
          <p:txBody>
            <a:bodyPr wrap="none" anchor="ctr" anchorCtr="0"/>
            <a:p>
              <a:pPr eaLnBrk="1">
                <a:lnSpc>
                  <a:spcPct val="93000"/>
                </a:lnSpc>
              </a:pPr>
              <a:endParaRPr lang="en-US" altLang="en-US" dirty="0">
                <a:latin typeface="Arial" panose="020B0604020202020204" pitchFamily="34" charset="0"/>
              </a:endParaRPr>
            </a:p>
          </p:txBody>
        </p:sp>
      </p:grpSp>
      <p:sp>
        <p:nvSpPr>
          <p:cNvPr id="6149" name="Rectangle 10"/>
          <p:cNvSpPr/>
          <p:nvPr/>
        </p:nvSpPr>
        <p:spPr>
          <a:xfrm>
            <a:off x="2662238" y="2490788"/>
            <a:ext cx="152400" cy="76200"/>
          </a:xfrm>
          <a:prstGeom prst="rect">
            <a:avLst/>
          </a:prstGeom>
          <a:solidFill>
            <a:srgbClr val="616161"/>
          </a:solidFill>
          <a:ln w="28575">
            <a:noFill/>
          </a:ln>
        </p:spPr>
        <p:txBody>
          <a:bodyPr wrap="none" anchor="ctr" anchorCtr="0"/>
          <a:p>
            <a:pPr eaLnBrk="1">
              <a:lnSpc>
                <a:spcPct val="93000"/>
              </a:lnSpc>
            </a:pPr>
            <a:endParaRPr lang="en-US" altLang="en-US" dirty="0">
              <a:latin typeface="Arial" panose="020B0604020202020204" pitchFamily="34" charset="0"/>
            </a:endParaRPr>
          </a:p>
        </p:txBody>
      </p:sp>
      <p:sp>
        <p:nvSpPr>
          <p:cNvPr id="6150" name="Text Box 11"/>
          <p:cNvSpPr txBox="1"/>
          <p:nvPr/>
        </p:nvSpPr>
        <p:spPr>
          <a:xfrm>
            <a:off x="1341438" y="2971800"/>
            <a:ext cx="2362200" cy="336550"/>
          </a:xfrm>
          <a:prstGeom prst="rect">
            <a:avLst/>
          </a:prstGeom>
          <a:noFill/>
          <a:ln w="28575">
            <a:noFill/>
          </a:ln>
        </p:spPr>
        <p:txBody>
          <a:bodyPr>
            <a:spAutoFit/>
          </a:bodyPr>
          <a:p>
            <a:pPr algn="ctr" defTabSz="228600" eaLnBrk="1" hangingPunct="1">
              <a:spcBef>
                <a:spcPct val="50000"/>
              </a:spcBef>
              <a:buClr>
                <a:srgbClr val="FF0000"/>
              </a:buClr>
              <a:buSzTx/>
              <a:buFont typeface="Arial" panose="020B0604020202020204" pitchFamily="34" charset="0"/>
            </a:pPr>
            <a:r>
              <a:rPr lang="en-GB" altLang="en-US" sz="1600" b="1" dirty="0">
                <a:latin typeface="Arial" panose="020B0604020202020204" pitchFamily="34" charset="0"/>
              </a:rPr>
              <a:t>Application Clients</a:t>
            </a:r>
            <a:endParaRPr lang="en-GB" altLang="en-US" sz="1600" b="1" dirty="0">
              <a:latin typeface="Arial" panose="020B0604020202020204" pitchFamily="34" charset="0"/>
            </a:endParaRPr>
          </a:p>
        </p:txBody>
      </p:sp>
      <p:grpSp>
        <p:nvGrpSpPr>
          <p:cNvPr id="6151" name="Group 12"/>
          <p:cNvGrpSpPr/>
          <p:nvPr/>
        </p:nvGrpSpPr>
        <p:grpSpPr>
          <a:xfrm>
            <a:off x="5029200" y="2268538"/>
            <a:ext cx="762000" cy="565150"/>
            <a:chOff x="4608" y="960"/>
            <a:chExt cx="576" cy="480"/>
          </a:xfrm>
        </p:grpSpPr>
        <p:sp>
          <p:nvSpPr>
            <p:cNvPr id="6185" name="Rectangle 13"/>
            <p:cNvSpPr/>
            <p:nvPr/>
          </p:nvSpPr>
          <p:spPr>
            <a:xfrm>
              <a:off x="4608" y="960"/>
              <a:ext cx="576" cy="480"/>
            </a:xfrm>
            <a:prstGeom prst="rect">
              <a:avLst/>
            </a:prstGeom>
            <a:solidFill>
              <a:srgbClr val="6699CC"/>
            </a:solidFill>
            <a:ln w="28575" cap="flat" cmpd="sng">
              <a:solidFill>
                <a:schemeClr val="tx1"/>
              </a:solidFill>
              <a:prstDash val="solid"/>
              <a:miter/>
              <a:headEnd type="none" w="sm" len="sm"/>
              <a:tailEnd type="none" w="sm" len="sm"/>
            </a:ln>
          </p:spPr>
          <p:txBody>
            <a:bodyPr wrap="none" anchor="ctr" anchorCtr="0"/>
            <a:p>
              <a:pPr eaLnBrk="1">
                <a:lnSpc>
                  <a:spcPct val="93000"/>
                </a:lnSpc>
              </a:pPr>
              <a:endParaRPr lang="en-US" altLang="en-US" dirty="0">
                <a:latin typeface="Arial" panose="020B0604020202020204" pitchFamily="34" charset="0"/>
              </a:endParaRPr>
            </a:p>
          </p:txBody>
        </p:sp>
        <p:sp>
          <p:nvSpPr>
            <p:cNvPr id="6186" name="Rectangle 14"/>
            <p:cNvSpPr/>
            <p:nvPr/>
          </p:nvSpPr>
          <p:spPr>
            <a:xfrm>
              <a:off x="4656" y="1104"/>
              <a:ext cx="480" cy="288"/>
            </a:xfrm>
            <a:prstGeom prst="rect">
              <a:avLst/>
            </a:prstGeom>
            <a:solidFill>
              <a:schemeClr val="bg1"/>
            </a:solidFill>
            <a:ln w="28575" cap="flat" cmpd="sng">
              <a:solidFill>
                <a:schemeClr val="tx1"/>
              </a:solidFill>
              <a:prstDash val="solid"/>
              <a:miter/>
              <a:headEnd type="none" w="sm" len="sm"/>
              <a:tailEnd type="none" w="sm" len="sm"/>
            </a:ln>
          </p:spPr>
          <p:txBody>
            <a:bodyPr wrap="none" anchor="ctr" anchorCtr="0"/>
            <a:p>
              <a:pPr eaLnBrk="1">
                <a:lnSpc>
                  <a:spcPct val="93000"/>
                </a:lnSpc>
              </a:pPr>
              <a:endParaRPr lang="en-US" altLang="en-US" dirty="0">
                <a:latin typeface="Arial" panose="020B0604020202020204" pitchFamily="34" charset="0"/>
              </a:endParaRPr>
            </a:p>
          </p:txBody>
        </p:sp>
        <p:sp>
          <p:nvSpPr>
            <p:cNvPr id="6187" name="Rectangle 15"/>
            <p:cNvSpPr/>
            <p:nvPr/>
          </p:nvSpPr>
          <p:spPr>
            <a:xfrm>
              <a:off x="4656" y="1008"/>
              <a:ext cx="144" cy="48"/>
            </a:xfrm>
            <a:prstGeom prst="rect">
              <a:avLst/>
            </a:prstGeom>
            <a:solidFill>
              <a:srgbClr val="616161"/>
            </a:solidFill>
            <a:ln w="28575">
              <a:noFill/>
            </a:ln>
          </p:spPr>
          <p:txBody>
            <a:bodyPr wrap="none" anchor="ctr" anchorCtr="0"/>
            <a:p>
              <a:pPr eaLnBrk="1">
                <a:lnSpc>
                  <a:spcPct val="93000"/>
                </a:lnSpc>
              </a:pPr>
              <a:endParaRPr lang="en-US" altLang="en-US" dirty="0">
                <a:latin typeface="Arial" panose="020B0604020202020204" pitchFamily="34" charset="0"/>
              </a:endParaRPr>
            </a:p>
          </p:txBody>
        </p:sp>
        <p:sp>
          <p:nvSpPr>
            <p:cNvPr id="6188" name="Rectangle 16"/>
            <p:cNvSpPr/>
            <p:nvPr/>
          </p:nvSpPr>
          <p:spPr>
            <a:xfrm>
              <a:off x="4848" y="1008"/>
              <a:ext cx="144" cy="48"/>
            </a:xfrm>
            <a:prstGeom prst="rect">
              <a:avLst/>
            </a:prstGeom>
            <a:solidFill>
              <a:srgbClr val="616161"/>
            </a:solidFill>
            <a:ln w="28575">
              <a:noFill/>
            </a:ln>
          </p:spPr>
          <p:txBody>
            <a:bodyPr wrap="none" anchor="ctr" anchorCtr="0"/>
            <a:p>
              <a:pPr eaLnBrk="1">
                <a:lnSpc>
                  <a:spcPct val="93000"/>
                </a:lnSpc>
              </a:pPr>
              <a:endParaRPr lang="en-US" altLang="en-US" dirty="0">
                <a:latin typeface="Arial" panose="020B0604020202020204" pitchFamily="34" charset="0"/>
              </a:endParaRPr>
            </a:p>
          </p:txBody>
        </p:sp>
      </p:grpSp>
      <p:grpSp>
        <p:nvGrpSpPr>
          <p:cNvPr id="6152" name="Group 17"/>
          <p:cNvGrpSpPr/>
          <p:nvPr/>
        </p:nvGrpSpPr>
        <p:grpSpPr>
          <a:xfrm>
            <a:off x="4572000" y="2344738"/>
            <a:ext cx="762000" cy="565150"/>
            <a:chOff x="4608" y="960"/>
            <a:chExt cx="576" cy="480"/>
          </a:xfrm>
        </p:grpSpPr>
        <p:sp>
          <p:nvSpPr>
            <p:cNvPr id="6181" name="Rectangle 18"/>
            <p:cNvSpPr/>
            <p:nvPr/>
          </p:nvSpPr>
          <p:spPr>
            <a:xfrm>
              <a:off x="4608" y="960"/>
              <a:ext cx="576" cy="480"/>
            </a:xfrm>
            <a:prstGeom prst="rect">
              <a:avLst/>
            </a:prstGeom>
            <a:solidFill>
              <a:srgbClr val="6699CC"/>
            </a:solidFill>
            <a:ln w="28575" cap="flat" cmpd="sng">
              <a:solidFill>
                <a:schemeClr val="tx1"/>
              </a:solidFill>
              <a:prstDash val="solid"/>
              <a:miter/>
              <a:headEnd type="none" w="sm" len="sm"/>
              <a:tailEnd type="none" w="sm" len="sm"/>
            </a:ln>
          </p:spPr>
          <p:txBody>
            <a:bodyPr wrap="none" anchor="ctr" anchorCtr="0"/>
            <a:p>
              <a:pPr eaLnBrk="1">
                <a:lnSpc>
                  <a:spcPct val="93000"/>
                </a:lnSpc>
              </a:pPr>
              <a:endParaRPr lang="en-US" altLang="en-US" dirty="0">
                <a:latin typeface="Arial" panose="020B0604020202020204" pitchFamily="34" charset="0"/>
              </a:endParaRPr>
            </a:p>
          </p:txBody>
        </p:sp>
        <p:sp>
          <p:nvSpPr>
            <p:cNvPr id="6182" name="Rectangle 19"/>
            <p:cNvSpPr/>
            <p:nvPr/>
          </p:nvSpPr>
          <p:spPr>
            <a:xfrm>
              <a:off x="4656" y="1104"/>
              <a:ext cx="480" cy="288"/>
            </a:xfrm>
            <a:prstGeom prst="rect">
              <a:avLst/>
            </a:prstGeom>
            <a:solidFill>
              <a:schemeClr val="bg1"/>
            </a:solidFill>
            <a:ln w="28575" cap="flat" cmpd="sng">
              <a:solidFill>
                <a:schemeClr val="tx1"/>
              </a:solidFill>
              <a:prstDash val="solid"/>
              <a:miter/>
              <a:headEnd type="none" w="sm" len="sm"/>
              <a:tailEnd type="none" w="sm" len="sm"/>
            </a:ln>
          </p:spPr>
          <p:txBody>
            <a:bodyPr wrap="none" anchor="ctr" anchorCtr="0"/>
            <a:p>
              <a:pPr eaLnBrk="1">
                <a:lnSpc>
                  <a:spcPct val="93000"/>
                </a:lnSpc>
              </a:pPr>
              <a:endParaRPr lang="en-US" altLang="en-US" dirty="0">
                <a:latin typeface="Arial" panose="020B0604020202020204" pitchFamily="34" charset="0"/>
              </a:endParaRPr>
            </a:p>
          </p:txBody>
        </p:sp>
        <p:sp>
          <p:nvSpPr>
            <p:cNvPr id="6183" name="Rectangle 20"/>
            <p:cNvSpPr/>
            <p:nvPr/>
          </p:nvSpPr>
          <p:spPr>
            <a:xfrm>
              <a:off x="4656" y="1008"/>
              <a:ext cx="144" cy="48"/>
            </a:xfrm>
            <a:prstGeom prst="rect">
              <a:avLst/>
            </a:prstGeom>
            <a:solidFill>
              <a:srgbClr val="616161"/>
            </a:solidFill>
            <a:ln w="28575">
              <a:noFill/>
            </a:ln>
          </p:spPr>
          <p:txBody>
            <a:bodyPr wrap="none" anchor="ctr" anchorCtr="0"/>
            <a:p>
              <a:pPr eaLnBrk="1">
                <a:lnSpc>
                  <a:spcPct val="93000"/>
                </a:lnSpc>
              </a:pPr>
              <a:endParaRPr lang="en-US" altLang="en-US" dirty="0">
                <a:latin typeface="Arial" panose="020B0604020202020204" pitchFamily="34" charset="0"/>
              </a:endParaRPr>
            </a:p>
          </p:txBody>
        </p:sp>
        <p:sp>
          <p:nvSpPr>
            <p:cNvPr id="6184" name="Rectangle 21"/>
            <p:cNvSpPr/>
            <p:nvPr/>
          </p:nvSpPr>
          <p:spPr>
            <a:xfrm>
              <a:off x="4848" y="1008"/>
              <a:ext cx="144" cy="48"/>
            </a:xfrm>
            <a:prstGeom prst="rect">
              <a:avLst/>
            </a:prstGeom>
            <a:solidFill>
              <a:srgbClr val="616161"/>
            </a:solidFill>
            <a:ln w="28575">
              <a:noFill/>
            </a:ln>
          </p:spPr>
          <p:txBody>
            <a:bodyPr wrap="none" anchor="ctr" anchorCtr="0"/>
            <a:p>
              <a:pPr eaLnBrk="1">
                <a:lnSpc>
                  <a:spcPct val="93000"/>
                </a:lnSpc>
              </a:pPr>
              <a:endParaRPr lang="en-US" altLang="en-US" dirty="0">
                <a:latin typeface="Arial" panose="020B0604020202020204" pitchFamily="34" charset="0"/>
              </a:endParaRPr>
            </a:p>
          </p:txBody>
        </p:sp>
      </p:grpSp>
      <p:sp>
        <p:nvSpPr>
          <p:cNvPr id="6153" name="Text Box 22"/>
          <p:cNvSpPr txBox="1"/>
          <p:nvPr/>
        </p:nvSpPr>
        <p:spPr>
          <a:xfrm>
            <a:off x="3810000" y="2974975"/>
            <a:ext cx="2797175" cy="336550"/>
          </a:xfrm>
          <a:prstGeom prst="rect">
            <a:avLst/>
          </a:prstGeom>
          <a:noFill/>
          <a:ln w="28575">
            <a:noFill/>
          </a:ln>
        </p:spPr>
        <p:txBody>
          <a:bodyPr>
            <a:spAutoFit/>
          </a:bodyPr>
          <a:p>
            <a:pPr algn="ctr" defTabSz="228600" eaLnBrk="1" hangingPunct="1">
              <a:spcBef>
                <a:spcPct val="50000"/>
              </a:spcBef>
              <a:buClr>
                <a:srgbClr val="FF0000"/>
              </a:buClr>
              <a:buSzTx/>
              <a:buFont typeface="Arial" panose="020B0604020202020204" pitchFamily="34" charset="0"/>
            </a:pPr>
            <a:r>
              <a:rPr lang="en-GB" altLang="en-US" sz="1600" b="1" dirty="0">
                <a:latin typeface="Arial" panose="020B0604020202020204" pitchFamily="34" charset="0"/>
              </a:rPr>
              <a:t>Web Clients</a:t>
            </a:r>
            <a:endParaRPr lang="en-GB" altLang="en-US" sz="1600" b="1" dirty="0">
              <a:latin typeface="Arial" panose="020B0604020202020204" pitchFamily="34" charset="0"/>
            </a:endParaRPr>
          </a:p>
        </p:txBody>
      </p:sp>
      <p:sp>
        <p:nvSpPr>
          <p:cNvPr id="6154" name="Text Box 23"/>
          <p:cNvSpPr txBox="1"/>
          <p:nvPr/>
        </p:nvSpPr>
        <p:spPr>
          <a:xfrm>
            <a:off x="6019800" y="2492375"/>
            <a:ext cx="1600200" cy="336550"/>
          </a:xfrm>
          <a:prstGeom prst="rect">
            <a:avLst/>
          </a:prstGeom>
          <a:noFill/>
          <a:ln w="28575">
            <a:noFill/>
          </a:ln>
        </p:spPr>
        <p:txBody>
          <a:bodyPr>
            <a:spAutoFit/>
          </a:bodyPr>
          <a:p>
            <a:pPr algn="ctr" defTabSz="228600" eaLnBrk="1" hangingPunct="1">
              <a:spcBef>
                <a:spcPct val="50000"/>
              </a:spcBef>
              <a:buClr>
                <a:srgbClr val="FF0000"/>
              </a:buClr>
              <a:buSzTx/>
              <a:buFont typeface="Arial" panose="020B0604020202020204" pitchFamily="34" charset="0"/>
            </a:pPr>
            <a:r>
              <a:rPr lang="en-GB" altLang="en-US" sz="1600" b="1" dirty="0">
                <a:latin typeface="Arial" panose="020B0604020202020204" pitchFamily="34" charset="0"/>
              </a:rPr>
              <a:t>Client tier</a:t>
            </a:r>
            <a:endParaRPr lang="en-GB" altLang="en-US" sz="1600" b="1" dirty="0">
              <a:latin typeface="Arial" panose="020B0604020202020204" pitchFamily="34" charset="0"/>
            </a:endParaRPr>
          </a:p>
        </p:txBody>
      </p:sp>
      <p:sp>
        <p:nvSpPr>
          <p:cNvPr id="6155" name="AutoShape 24"/>
          <p:cNvSpPr/>
          <p:nvPr/>
        </p:nvSpPr>
        <p:spPr>
          <a:xfrm>
            <a:off x="1328738" y="3525838"/>
            <a:ext cx="6248400" cy="1670050"/>
          </a:xfrm>
          <a:prstGeom prst="flowChartAlternateProcess">
            <a:avLst/>
          </a:prstGeom>
          <a:solidFill>
            <a:srgbClr val="C3DABE"/>
          </a:solidFill>
          <a:ln w="28575" cap="flat" cmpd="sng">
            <a:solidFill>
              <a:schemeClr val="tx1"/>
            </a:solidFill>
            <a:prstDash val="solid"/>
            <a:miter/>
            <a:headEnd type="none" w="sm" len="sm"/>
            <a:tailEnd type="none" w="sm" len="sm"/>
          </a:ln>
        </p:spPr>
        <p:txBody>
          <a:bodyPr wrap="none" anchor="ctr" anchorCtr="0"/>
          <a:p>
            <a:pPr eaLnBrk="1">
              <a:lnSpc>
                <a:spcPct val="93000"/>
              </a:lnSpc>
            </a:pPr>
            <a:endParaRPr lang="en-US" altLang="en-US" dirty="0">
              <a:latin typeface="Arial" panose="020B0604020202020204" pitchFamily="34" charset="0"/>
            </a:endParaRPr>
          </a:p>
        </p:txBody>
      </p:sp>
      <p:sp>
        <p:nvSpPr>
          <p:cNvPr id="6156" name="AutoShape 25"/>
          <p:cNvSpPr/>
          <p:nvPr/>
        </p:nvSpPr>
        <p:spPr>
          <a:xfrm>
            <a:off x="1503363" y="3602038"/>
            <a:ext cx="5900737" cy="781050"/>
          </a:xfrm>
          <a:prstGeom prst="flowChartAlternateProcess">
            <a:avLst/>
          </a:prstGeom>
          <a:solidFill>
            <a:srgbClr val="E1BA6D"/>
          </a:solidFill>
          <a:ln w="28575" cap="flat" cmpd="sng">
            <a:solidFill>
              <a:schemeClr val="tx1"/>
            </a:solidFill>
            <a:prstDash val="solid"/>
            <a:miter/>
            <a:headEnd type="none" w="sm" len="sm"/>
            <a:tailEnd type="none" w="sm" len="sm"/>
          </a:ln>
        </p:spPr>
        <p:txBody>
          <a:bodyPr wrap="none" anchor="ctr" anchorCtr="0"/>
          <a:p>
            <a:pPr eaLnBrk="1">
              <a:lnSpc>
                <a:spcPct val="93000"/>
              </a:lnSpc>
            </a:pPr>
            <a:endParaRPr lang="en-US" altLang="en-US" dirty="0">
              <a:latin typeface="Arial" panose="020B0604020202020204" pitchFamily="34" charset="0"/>
            </a:endParaRPr>
          </a:p>
        </p:txBody>
      </p:sp>
      <p:sp>
        <p:nvSpPr>
          <p:cNvPr id="6157" name="AutoShape 26"/>
          <p:cNvSpPr/>
          <p:nvPr/>
        </p:nvSpPr>
        <p:spPr>
          <a:xfrm>
            <a:off x="1481138" y="4433888"/>
            <a:ext cx="5943600" cy="692150"/>
          </a:xfrm>
          <a:prstGeom prst="flowChartAlternateProcess">
            <a:avLst/>
          </a:prstGeom>
          <a:solidFill>
            <a:srgbClr val="8984CE"/>
          </a:solidFill>
          <a:ln w="28575" cap="flat" cmpd="sng">
            <a:solidFill>
              <a:schemeClr val="tx1"/>
            </a:solidFill>
            <a:prstDash val="solid"/>
            <a:miter/>
            <a:headEnd type="none" w="sm" len="sm"/>
            <a:tailEnd type="none" w="sm" len="sm"/>
          </a:ln>
        </p:spPr>
        <p:txBody>
          <a:bodyPr wrap="none" anchor="ctr" anchorCtr="0"/>
          <a:p>
            <a:pPr eaLnBrk="1">
              <a:lnSpc>
                <a:spcPct val="93000"/>
              </a:lnSpc>
            </a:pPr>
            <a:endParaRPr lang="en-US" altLang="en-US" dirty="0">
              <a:latin typeface="Arial" panose="020B0604020202020204" pitchFamily="34" charset="0"/>
            </a:endParaRPr>
          </a:p>
        </p:txBody>
      </p:sp>
      <p:sp>
        <p:nvSpPr>
          <p:cNvPr id="6158" name="AutoShape 27"/>
          <p:cNvSpPr/>
          <p:nvPr/>
        </p:nvSpPr>
        <p:spPr>
          <a:xfrm>
            <a:off x="1709738" y="4503738"/>
            <a:ext cx="1968500" cy="539750"/>
          </a:xfrm>
          <a:prstGeom prst="flowChartAlternateProcess">
            <a:avLst/>
          </a:prstGeom>
          <a:solidFill>
            <a:srgbClr val="FDFDA5"/>
          </a:solidFill>
          <a:ln w="28575" cap="flat" cmpd="sng">
            <a:solidFill>
              <a:schemeClr val="tx1"/>
            </a:solidFill>
            <a:prstDash val="solid"/>
            <a:miter/>
            <a:headEnd type="none" w="sm" len="sm"/>
            <a:tailEnd type="none" w="sm" len="sm"/>
          </a:ln>
        </p:spPr>
        <p:txBody>
          <a:bodyPr wrap="none" anchor="ctr" anchorCtr="0"/>
          <a:p>
            <a:pPr algn="ctr" defTabSz="228600" eaLnBrk="1" hangingPunct="1">
              <a:spcBef>
                <a:spcPct val="20000"/>
              </a:spcBef>
              <a:buClr>
                <a:srgbClr val="FF0000"/>
              </a:buClr>
              <a:buSzTx/>
              <a:buFont typeface="Arial" panose="020B0604020202020204" pitchFamily="34" charset="0"/>
            </a:pPr>
            <a:endParaRPr lang="en-US" altLang="en-US" b="1" dirty="0">
              <a:latin typeface="Arial" panose="020B0604020202020204" pitchFamily="34" charset="0"/>
            </a:endParaRPr>
          </a:p>
        </p:txBody>
      </p:sp>
      <p:sp>
        <p:nvSpPr>
          <p:cNvPr id="6159" name="AutoShape 28"/>
          <p:cNvSpPr/>
          <p:nvPr/>
        </p:nvSpPr>
        <p:spPr>
          <a:xfrm>
            <a:off x="3906838" y="4491038"/>
            <a:ext cx="1892300" cy="539750"/>
          </a:xfrm>
          <a:prstGeom prst="flowChartAlternateProcess">
            <a:avLst/>
          </a:prstGeom>
          <a:solidFill>
            <a:srgbClr val="FDFDA5"/>
          </a:solidFill>
          <a:ln w="28575" cap="flat" cmpd="sng">
            <a:solidFill>
              <a:schemeClr val="tx1"/>
            </a:solidFill>
            <a:prstDash val="solid"/>
            <a:miter/>
            <a:headEnd type="none" w="sm" len="sm"/>
            <a:tailEnd type="none" w="sm" len="sm"/>
          </a:ln>
        </p:spPr>
        <p:txBody>
          <a:bodyPr wrap="none" anchor="ctr" anchorCtr="0"/>
          <a:p>
            <a:pPr eaLnBrk="1">
              <a:lnSpc>
                <a:spcPct val="93000"/>
              </a:lnSpc>
            </a:pPr>
            <a:endParaRPr lang="en-US" altLang="en-US" dirty="0">
              <a:latin typeface="Arial" panose="020B0604020202020204" pitchFamily="34" charset="0"/>
            </a:endParaRPr>
          </a:p>
        </p:txBody>
      </p:sp>
      <p:sp>
        <p:nvSpPr>
          <p:cNvPr id="6160" name="AutoShape 29"/>
          <p:cNvSpPr/>
          <p:nvPr/>
        </p:nvSpPr>
        <p:spPr>
          <a:xfrm>
            <a:off x="4211638" y="3678238"/>
            <a:ext cx="1917700" cy="628650"/>
          </a:xfrm>
          <a:prstGeom prst="flowChartAlternateProcess">
            <a:avLst/>
          </a:prstGeom>
          <a:solidFill>
            <a:srgbClr val="FDFDA5"/>
          </a:solidFill>
          <a:ln w="28575" cap="flat" cmpd="sng">
            <a:solidFill>
              <a:schemeClr val="tx1"/>
            </a:solidFill>
            <a:prstDash val="solid"/>
            <a:miter/>
            <a:headEnd type="none" w="sm" len="sm"/>
            <a:tailEnd type="none" w="sm" len="sm"/>
          </a:ln>
        </p:spPr>
        <p:txBody>
          <a:bodyPr wrap="none" anchor="ctr" anchorCtr="0"/>
          <a:p>
            <a:pPr eaLnBrk="1">
              <a:lnSpc>
                <a:spcPct val="93000"/>
              </a:lnSpc>
            </a:pPr>
            <a:endParaRPr lang="en-US" altLang="en-US" dirty="0">
              <a:latin typeface="Arial" panose="020B0604020202020204" pitchFamily="34" charset="0"/>
            </a:endParaRPr>
          </a:p>
        </p:txBody>
      </p:sp>
      <p:sp>
        <p:nvSpPr>
          <p:cNvPr id="6161" name="AutoShape 30"/>
          <p:cNvSpPr/>
          <p:nvPr/>
        </p:nvSpPr>
        <p:spPr>
          <a:xfrm>
            <a:off x="4364038" y="3730625"/>
            <a:ext cx="1079500" cy="500063"/>
          </a:xfrm>
          <a:prstGeom prst="flowChartMultidocument">
            <a:avLst/>
          </a:prstGeom>
          <a:solidFill>
            <a:srgbClr val="C0BDE5"/>
          </a:solidFill>
          <a:ln w="28575" cap="flat" cmpd="sng">
            <a:solidFill>
              <a:schemeClr val="tx1"/>
            </a:solidFill>
            <a:prstDash val="solid"/>
            <a:miter/>
            <a:headEnd type="none" w="sm" len="sm"/>
            <a:tailEnd type="none" w="sm" len="sm"/>
          </a:ln>
        </p:spPr>
        <p:txBody>
          <a:bodyPr wrap="none" anchor="ctr" anchorCtr="0"/>
          <a:p>
            <a:pPr eaLnBrk="1">
              <a:lnSpc>
                <a:spcPct val="93000"/>
              </a:lnSpc>
            </a:pPr>
            <a:endParaRPr lang="en-US" altLang="en-US" dirty="0">
              <a:latin typeface="Arial" panose="020B0604020202020204" pitchFamily="34" charset="0"/>
            </a:endParaRPr>
          </a:p>
        </p:txBody>
      </p:sp>
      <p:sp>
        <p:nvSpPr>
          <p:cNvPr id="6162" name="Text Box 31"/>
          <p:cNvSpPr txBox="1"/>
          <p:nvPr/>
        </p:nvSpPr>
        <p:spPr>
          <a:xfrm>
            <a:off x="4230688" y="3843338"/>
            <a:ext cx="2006600" cy="336550"/>
          </a:xfrm>
          <a:prstGeom prst="rect">
            <a:avLst/>
          </a:prstGeom>
          <a:noFill/>
          <a:ln w="28575">
            <a:noFill/>
          </a:ln>
        </p:spPr>
        <p:txBody>
          <a:bodyPr>
            <a:spAutoFit/>
          </a:bodyPr>
          <a:p>
            <a:pPr algn="ctr" defTabSz="228600" eaLnBrk="1" hangingPunct="1">
              <a:spcBef>
                <a:spcPct val="50000"/>
              </a:spcBef>
              <a:buClr>
                <a:srgbClr val="FF0000"/>
              </a:buClr>
              <a:buSzTx/>
              <a:buFont typeface="Arial" panose="020B0604020202020204" pitchFamily="34" charset="0"/>
            </a:pPr>
            <a:r>
              <a:rPr lang="en-GB" altLang="en-US" sz="1600" b="1" dirty="0">
                <a:latin typeface="Arial" panose="020B0604020202020204" pitchFamily="34" charset="0"/>
              </a:rPr>
              <a:t>JSP/JSF    Pages</a:t>
            </a:r>
            <a:endParaRPr lang="en-GB" altLang="en-US" sz="1600" b="1" dirty="0">
              <a:latin typeface="Arial" panose="020B0604020202020204" pitchFamily="34" charset="0"/>
            </a:endParaRPr>
          </a:p>
        </p:txBody>
      </p:sp>
      <p:sp>
        <p:nvSpPr>
          <p:cNvPr id="6163" name="Text Box 32"/>
          <p:cNvSpPr txBox="1"/>
          <p:nvPr/>
        </p:nvSpPr>
        <p:spPr>
          <a:xfrm>
            <a:off x="1417638" y="4656138"/>
            <a:ext cx="2209800" cy="304800"/>
          </a:xfrm>
          <a:prstGeom prst="rect">
            <a:avLst/>
          </a:prstGeom>
          <a:noFill/>
          <a:ln w="28575">
            <a:noFill/>
          </a:ln>
        </p:spPr>
        <p:txBody>
          <a:bodyPr>
            <a:spAutoFit/>
          </a:bodyPr>
          <a:p>
            <a:pPr algn="ctr" defTabSz="228600" eaLnBrk="1" hangingPunct="1">
              <a:spcBef>
                <a:spcPct val="50000"/>
              </a:spcBef>
              <a:buClr>
                <a:srgbClr val="FF0000"/>
              </a:buClr>
              <a:buSzTx/>
              <a:buFont typeface="Arial" panose="020B0604020202020204" pitchFamily="34" charset="0"/>
            </a:pPr>
            <a:r>
              <a:rPr lang="en-GB" altLang="en-US" sz="1400" b="1" dirty="0">
                <a:latin typeface="Arial" panose="020B0604020202020204" pitchFamily="34" charset="0"/>
              </a:rPr>
              <a:t>Enterprise Beans</a:t>
            </a:r>
            <a:endParaRPr lang="en-GB" altLang="en-US" sz="1400" b="1" dirty="0">
              <a:latin typeface="Arial" panose="020B0604020202020204" pitchFamily="34" charset="0"/>
            </a:endParaRPr>
          </a:p>
        </p:txBody>
      </p:sp>
      <p:sp>
        <p:nvSpPr>
          <p:cNvPr id="6164" name="Text Box 33"/>
          <p:cNvSpPr txBox="1"/>
          <p:nvPr/>
        </p:nvSpPr>
        <p:spPr>
          <a:xfrm>
            <a:off x="3525838" y="4656138"/>
            <a:ext cx="2209800" cy="304800"/>
          </a:xfrm>
          <a:prstGeom prst="rect">
            <a:avLst/>
          </a:prstGeom>
          <a:noFill/>
          <a:ln w="28575">
            <a:noFill/>
          </a:ln>
        </p:spPr>
        <p:txBody>
          <a:bodyPr>
            <a:spAutoFit/>
          </a:bodyPr>
          <a:p>
            <a:pPr algn="ctr" defTabSz="228600" eaLnBrk="1" hangingPunct="1">
              <a:spcBef>
                <a:spcPct val="50000"/>
              </a:spcBef>
              <a:buClr>
                <a:srgbClr val="FF0000"/>
              </a:buClr>
              <a:buSzTx/>
              <a:buFont typeface="Arial" panose="020B0604020202020204" pitchFamily="34" charset="0"/>
            </a:pPr>
            <a:r>
              <a:rPr lang="en-GB" altLang="en-US" sz="1400" b="1" dirty="0">
                <a:latin typeface="Arial" panose="020B0604020202020204" pitchFamily="34" charset="0"/>
              </a:rPr>
              <a:t>Web Services</a:t>
            </a:r>
            <a:endParaRPr lang="en-GB" altLang="en-US" sz="1400" b="1" dirty="0">
              <a:latin typeface="Arial" panose="020B0604020202020204" pitchFamily="34" charset="0"/>
            </a:endParaRPr>
          </a:p>
        </p:txBody>
      </p:sp>
      <p:sp>
        <p:nvSpPr>
          <p:cNvPr id="6165" name="Text Box 34"/>
          <p:cNvSpPr txBox="1"/>
          <p:nvPr/>
        </p:nvSpPr>
        <p:spPr>
          <a:xfrm>
            <a:off x="6019800" y="3819525"/>
            <a:ext cx="1600200" cy="336550"/>
          </a:xfrm>
          <a:prstGeom prst="rect">
            <a:avLst/>
          </a:prstGeom>
          <a:noFill/>
          <a:ln w="28575">
            <a:noFill/>
          </a:ln>
        </p:spPr>
        <p:txBody>
          <a:bodyPr>
            <a:spAutoFit/>
          </a:bodyPr>
          <a:p>
            <a:pPr algn="ctr" defTabSz="228600" eaLnBrk="1" hangingPunct="1">
              <a:spcBef>
                <a:spcPct val="50000"/>
              </a:spcBef>
              <a:buClr>
                <a:srgbClr val="FF0000"/>
              </a:buClr>
              <a:buSzTx/>
              <a:buFont typeface="Arial" panose="020B0604020202020204" pitchFamily="34" charset="0"/>
            </a:pPr>
            <a:r>
              <a:rPr lang="en-GB" altLang="en-US" sz="1600" b="1" dirty="0">
                <a:latin typeface="Arial" panose="020B0604020202020204" pitchFamily="34" charset="0"/>
              </a:rPr>
              <a:t>Web tier</a:t>
            </a:r>
            <a:endParaRPr lang="en-GB" altLang="en-US" sz="1600" b="1" dirty="0">
              <a:latin typeface="Arial" panose="020B0604020202020204" pitchFamily="34" charset="0"/>
            </a:endParaRPr>
          </a:p>
        </p:txBody>
      </p:sp>
      <p:sp>
        <p:nvSpPr>
          <p:cNvPr id="6166" name="Text Box 35"/>
          <p:cNvSpPr txBox="1"/>
          <p:nvPr/>
        </p:nvSpPr>
        <p:spPr>
          <a:xfrm>
            <a:off x="5715000" y="4656138"/>
            <a:ext cx="1905000" cy="336550"/>
          </a:xfrm>
          <a:prstGeom prst="rect">
            <a:avLst/>
          </a:prstGeom>
          <a:noFill/>
          <a:ln w="28575">
            <a:noFill/>
          </a:ln>
        </p:spPr>
        <p:txBody>
          <a:bodyPr>
            <a:spAutoFit/>
          </a:bodyPr>
          <a:p>
            <a:pPr algn="ctr" defTabSz="228600" eaLnBrk="1" hangingPunct="1">
              <a:spcBef>
                <a:spcPct val="50000"/>
              </a:spcBef>
              <a:buClr>
                <a:srgbClr val="FF0000"/>
              </a:buClr>
              <a:buSzTx/>
              <a:buFont typeface="Arial" panose="020B0604020202020204" pitchFamily="34" charset="0"/>
            </a:pPr>
            <a:r>
              <a:rPr lang="en-GB" altLang="en-US" sz="1600" b="1" dirty="0">
                <a:solidFill>
                  <a:schemeClr val="bg1"/>
                </a:solidFill>
                <a:latin typeface="Arial" panose="020B0604020202020204" pitchFamily="34" charset="0"/>
              </a:rPr>
              <a:t>Business tier</a:t>
            </a:r>
            <a:endParaRPr lang="en-GB" altLang="en-US" sz="1600" b="1" dirty="0">
              <a:solidFill>
                <a:schemeClr val="bg1"/>
              </a:solidFill>
              <a:latin typeface="Arial" panose="020B0604020202020204" pitchFamily="34" charset="0"/>
            </a:endParaRPr>
          </a:p>
        </p:txBody>
      </p:sp>
      <p:sp>
        <p:nvSpPr>
          <p:cNvPr id="6167" name="AutoShape 36"/>
          <p:cNvSpPr/>
          <p:nvPr/>
        </p:nvSpPr>
        <p:spPr>
          <a:xfrm>
            <a:off x="1328738" y="5995988"/>
            <a:ext cx="6248400" cy="831850"/>
          </a:xfrm>
          <a:prstGeom prst="flowChartAlternateProcess">
            <a:avLst/>
          </a:prstGeom>
          <a:solidFill>
            <a:srgbClr val="F5C1A9"/>
          </a:solidFill>
          <a:ln w="28575" cap="flat" cmpd="sng">
            <a:solidFill>
              <a:schemeClr val="tx1"/>
            </a:solidFill>
            <a:prstDash val="solid"/>
            <a:miter/>
            <a:headEnd type="none" w="sm" len="sm"/>
            <a:tailEnd type="none" w="sm" len="sm"/>
          </a:ln>
        </p:spPr>
        <p:txBody>
          <a:bodyPr wrap="none" anchor="ctr" anchorCtr="0"/>
          <a:p>
            <a:pPr eaLnBrk="1">
              <a:lnSpc>
                <a:spcPct val="93000"/>
              </a:lnSpc>
            </a:pPr>
            <a:endParaRPr lang="en-US" altLang="en-US" dirty="0">
              <a:latin typeface="Arial" panose="020B0604020202020204" pitchFamily="34" charset="0"/>
            </a:endParaRPr>
          </a:p>
        </p:txBody>
      </p:sp>
      <p:sp>
        <p:nvSpPr>
          <p:cNvPr id="6168" name="Text Box 37"/>
          <p:cNvSpPr txBox="1"/>
          <p:nvPr/>
        </p:nvSpPr>
        <p:spPr>
          <a:xfrm>
            <a:off x="1922463" y="6089650"/>
            <a:ext cx="1692275" cy="366713"/>
          </a:xfrm>
          <a:prstGeom prst="rect">
            <a:avLst/>
          </a:prstGeom>
          <a:noFill/>
          <a:ln w="28575">
            <a:noFill/>
          </a:ln>
        </p:spPr>
        <p:txBody>
          <a:bodyPr>
            <a:spAutoFit/>
          </a:bodyPr>
          <a:p>
            <a:pPr algn="ctr" defTabSz="228600" eaLnBrk="1" hangingPunct="1">
              <a:spcBef>
                <a:spcPct val="20000"/>
              </a:spcBef>
              <a:buClr>
                <a:srgbClr val="FF0000"/>
              </a:buClr>
              <a:buSzTx/>
              <a:buFont typeface="Arial" panose="020B0604020202020204" pitchFamily="34" charset="0"/>
            </a:pPr>
            <a:endParaRPr lang="en-US" altLang="en-US" b="1" dirty="0">
              <a:latin typeface="Arial" panose="020B0604020202020204" pitchFamily="34" charset="0"/>
            </a:endParaRPr>
          </a:p>
        </p:txBody>
      </p:sp>
      <p:sp>
        <p:nvSpPr>
          <p:cNvPr id="6169" name="Text Box 38"/>
          <p:cNvSpPr txBox="1"/>
          <p:nvPr/>
        </p:nvSpPr>
        <p:spPr>
          <a:xfrm>
            <a:off x="6019800" y="6254750"/>
            <a:ext cx="1600200" cy="336550"/>
          </a:xfrm>
          <a:prstGeom prst="rect">
            <a:avLst/>
          </a:prstGeom>
          <a:noFill/>
          <a:ln w="28575">
            <a:noFill/>
          </a:ln>
        </p:spPr>
        <p:txBody>
          <a:bodyPr>
            <a:spAutoFit/>
          </a:bodyPr>
          <a:p>
            <a:pPr algn="ctr" defTabSz="228600" eaLnBrk="1" hangingPunct="1">
              <a:spcBef>
                <a:spcPct val="50000"/>
              </a:spcBef>
              <a:buClr>
                <a:srgbClr val="FF0000"/>
              </a:buClr>
              <a:buSzTx/>
              <a:buFont typeface="Arial" panose="020B0604020202020204" pitchFamily="34" charset="0"/>
            </a:pPr>
            <a:r>
              <a:rPr lang="en-GB" altLang="en-US" sz="1600" b="1" dirty="0">
                <a:latin typeface="Arial" panose="020B0604020202020204" pitchFamily="34" charset="0"/>
              </a:rPr>
              <a:t>EIS tier</a:t>
            </a:r>
            <a:endParaRPr lang="en-GB" altLang="en-US" sz="1600" b="1" dirty="0">
              <a:latin typeface="Arial" panose="020B0604020202020204" pitchFamily="34" charset="0"/>
            </a:endParaRPr>
          </a:p>
        </p:txBody>
      </p:sp>
      <p:sp>
        <p:nvSpPr>
          <p:cNvPr id="6170" name="AutoShape 39"/>
          <p:cNvSpPr/>
          <p:nvPr/>
        </p:nvSpPr>
        <p:spPr>
          <a:xfrm>
            <a:off x="1354138" y="5322888"/>
            <a:ext cx="6223000" cy="565150"/>
          </a:xfrm>
          <a:prstGeom prst="flowChartAlternateProcess">
            <a:avLst/>
          </a:prstGeom>
          <a:solidFill>
            <a:srgbClr val="99CCFF"/>
          </a:solidFill>
          <a:ln w="28575" cap="flat" cmpd="sng">
            <a:solidFill>
              <a:schemeClr val="tx1"/>
            </a:solidFill>
            <a:prstDash val="solid"/>
            <a:miter/>
            <a:headEnd type="none" w="sm" len="sm"/>
            <a:tailEnd type="none" w="sm" len="sm"/>
          </a:ln>
        </p:spPr>
        <p:txBody>
          <a:bodyPr wrap="none" anchor="t" anchorCtr="1"/>
          <a:p>
            <a:pPr eaLnBrk="1">
              <a:lnSpc>
                <a:spcPct val="93000"/>
              </a:lnSpc>
            </a:pPr>
            <a:endParaRPr lang="en-US" altLang="en-US" dirty="0">
              <a:latin typeface="Arial" panose="020B0604020202020204" pitchFamily="34" charset="0"/>
            </a:endParaRPr>
          </a:p>
        </p:txBody>
      </p:sp>
      <p:pic>
        <p:nvPicPr>
          <p:cNvPr id="6171" name="Picture 40" descr="strut"/>
          <p:cNvPicPr>
            <a:picLocks noChangeAspect="1"/>
          </p:cNvPicPr>
          <p:nvPr/>
        </p:nvPicPr>
        <p:blipFill>
          <a:blip r:embed="rId1"/>
          <a:stretch>
            <a:fillRect/>
          </a:stretch>
        </p:blipFill>
        <p:spPr>
          <a:xfrm>
            <a:off x="1785938" y="5399088"/>
            <a:ext cx="396875" cy="425450"/>
          </a:xfrm>
          <a:prstGeom prst="rect">
            <a:avLst/>
          </a:prstGeom>
          <a:noFill/>
          <a:ln w="9525">
            <a:noFill/>
          </a:ln>
        </p:spPr>
      </p:pic>
      <p:sp>
        <p:nvSpPr>
          <p:cNvPr id="6172" name="Text Box 41"/>
          <p:cNvSpPr txBox="1"/>
          <p:nvPr/>
        </p:nvSpPr>
        <p:spPr>
          <a:xfrm>
            <a:off x="2166938" y="5475288"/>
            <a:ext cx="2209800" cy="304800"/>
          </a:xfrm>
          <a:prstGeom prst="rect">
            <a:avLst/>
          </a:prstGeom>
          <a:noFill/>
          <a:ln w="28575">
            <a:noFill/>
          </a:ln>
        </p:spPr>
        <p:txBody>
          <a:bodyPr>
            <a:spAutoFit/>
          </a:bodyPr>
          <a:p>
            <a:pPr defTabSz="228600" eaLnBrk="1" hangingPunct="1">
              <a:spcBef>
                <a:spcPct val="50000"/>
              </a:spcBef>
              <a:buClr>
                <a:srgbClr val="FF0000"/>
              </a:buClr>
              <a:buSzTx/>
              <a:buFont typeface="Arial" panose="020B0604020202020204" pitchFamily="34" charset="0"/>
            </a:pPr>
            <a:r>
              <a:rPr lang="en-GB" altLang="en-US" sz="1400" b="1" dirty="0">
                <a:latin typeface="Arial" panose="020B0604020202020204" pitchFamily="34" charset="0"/>
              </a:rPr>
              <a:t>Entities</a:t>
            </a:r>
            <a:endParaRPr lang="en-GB" altLang="en-US" sz="1400" b="1" dirty="0">
              <a:latin typeface="Arial" panose="020B0604020202020204" pitchFamily="34" charset="0"/>
            </a:endParaRPr>
          </a:p>
        </p:txBody>
      </p:sp>
      <p:sp>
        <p:nvSpPr>
          <p:cNvPr id="6173" name="Text Box 42"/>
          <p:cNvSpPr txBox="1"/>
          <p:nvPr/>
        </p:nvSpPr>
        <p:spPr>
          <a:xfrm>
            <a:off x="5715000" y="5437188"/>
            <a:ext cx="1905000" cy="336550"/>
          </a:xfrm>
          <a:prstGeom prst="rect">
            <a:avLst/>
          </a:prstGeom>
          <a:noFill/>
          <a:ln w="28575">
            <a:noFill/>
          </a:ln>
        </p:spPr>
        <p:txBody>
          <a:bodyPr>
            <a:spAutoFit/>
          </a:bodyPr>
          <a:p>
            <a:pPr algn="ctr" defTabSz="228600" eaLnBrk="1" hangingPunct="1">
              <a:spcBef>
                <a:spcPct val="50000"/>
              </a:spcBef>
              <a:buClr>
                <a:srgbClr val="FF0000"/>
              </a:buClr>
              <a:buSzTx/>
              <a:buFont typeface="Arial" panose="020B0604020202020204" pitchFamily="34" charset="0"/>
            </a:pPr>
            <a:r>
              <a:rPr lang="en-GB" altLang="en-US" sz="1600" b="1" dirty="0">
                <a:latin typeface="Arial" panose="020B0604020202020204" pitchFamily="34" charset="0"/>
              </a:rPr>
              <a:t>Persistence tier</a:t>
            </a:r>
            <a:endParaRPr lang="en-GB" altLang="en-US" sz="1600" b="1" dirty="0">
              <a:latin typeface="Arial" panose="020B0604020202020204" pitchFamily="34" charset="0"/>
            </a:endParaRPr>
          </a:p>
        </p:txBody>
      </p:sp>
      <p:pic>
        <p:nvPicPr>
          <p:cNvPr id="6174" name="Picture 43" descr="jdev008"/>
          <p:cNvPicPr>
            <a:picLocks noChangeAspect="1"/>
          </p:cNvPicPr>
          <p:nvPr/>
        </p:nvPicPr>
        <p:blipFill>
          <a:blip r:embed="rId2"/>
          <a:stretch>
            <a:fillRect/>
          </a:stretch>
        </p:blipFill>
        <p:spPr>
          <a:xfrm>
            <a:off x="3284538" y="4613275"/>
            <a:ext cx="355600" cy="339725"/>
          </a:xfrm>
          <a:prstGeom prst="rect">
            <a:avLst/>
          </a:prstGeom>
          <a:noFill/>
          <a:ln w="9525">
            <a:noFill/>
          </a:ln>
        </p:spPr>
      </p:pic>
      <p:pic>
        <p:nvPicPr>
          <p:cNvPr id="6175" name="Picture 44" descr="webservice-jdev022"/>
          <p:cNvPicPr>
            <a:picLocks noChangeAspect="1"/>
          </p:cNvPicPr>
          <p:nvPr/>
        </p:nvPicPr>
        <p:blipFill>
          <a:blip r:embed="rId3"/>
          <a:stretch>
            <a:fillRect/>
          </a:stretch>
        </p:blipFill>
        <p:spPr>
          <a:xfrm>
            <a:off x="5341938" y="4611688"/>
            <a:ext cx="384175" cy="381000"/>
          </a:xfrm>
          <a:prstGeom prst="rect">
            <a:avLst/>
          </a:prstGeom>
          <a:noFill/>
          <a:ln w="9525">
            <a:noFill/>
          </a:ln>
        </p:spPr>
      </p:pic>
      <p:sp>
        <p:nvSpPr>
          <p:cNvPr id="6176" name="AutoShape 45"/>
          <p:cNvSpPr/>
          <p:nvPr/>
        </p:nvSpPr>
        <p:spPr>
          <a:xfrm>
            <a:off x="1735138" y="3673475"/>
            <a:ext cx="1917700" cy="628650"/>
          </a:xfrm>
          <a:prstGeom prst="flowChartAlternateProcess">
            <a:avLst/>
          </a:prstGeom>
          <a:solidFill>
            <a:srgbClr val="FDFDA5"/>
          </a:solidFill>
          <a:ln w="28575" cap="flat" cmpd="sng">
            <a:solidFill>
              <a:schemeClr val="tx1"/>
            </a:solidFill>
            <a:prstDash val="solid"/>
            <a:miter/>
            <a:headEnd type="none" w="sm" len="sm"/>
            <a:tailEnd type="none" w="sm" len="sm"/>
          </a:ln>
        </p:spPr>
        <p:txBody>
          <a:bodyPr wrap="none" anchor="ctr" anchorCtr="0"/>
          <a:p>
            <a:pPr eaLnBrk="1">
              <a:lnSpc>
                <a:spcPct val="93000"/>
              </a:lnSpc>
            </a:pPr>
            <a:endParaRPr lang="en-US" altLang="en-US" dirty="0">
              <a:latin typeface="Arial" panose="020B0604020202020204" pitchFamily="34" charset="0"/>
            </a:endParaRPr>
          </a:p>
        </p:txBody>
      </p:sp>
      <p:sp>
        <p:nvSpPr>
          <p:cNvPr id="6177" name="Text Box 46"/>
          <p:cNvSpPr txBox="1"/>
          <p:nvPr/>
        </p:nvSpPr>
        <p:spPr>
          <a:xfrm>
            <a:off x="1752600" y="3792538"/>
            <a:ext cx="1219200" cy="336550"/>
          </a:xfrm>
          <a:prstGeom prst="rect">
            <a:avLst/>
          </a:prstGeom>
          <a:noFill/>
          <a:ln w="28575">
            <a:noFill/>
          </a:ln>
        </p:spPr>
        <p:txBody>
          <a:bodyPr>
            <a:spAutoFit/>
          </a:bodyPr>
          <a:p>
            <a:pPr algn="ctr" defTabSz="228600" eaLnBrk="1" hangingPunct="1">
              <a:spcBef>
                <a:spcPct val="50000"/>
              </a:spcBef>
              <a:buClr>
                <a:srgbClr val="FF0000"/>
              </a:buClr>
              <a:buSzTx/>
              <a:buFont typeface="Arial" panose="020B0604020202020204" pitchFamily="34" charset="0"/>
            </a:pPr>
            <a:r>
              <a:rPr lang="en-GB" altLang="en-US" sz="1600" b="1" dirty="0">
                <a:latin typeface="Arial" panose="020B0604020202020204" pitchFamily="34" charset="0"/>
              </a:rPr>
              <a:t>Servlets</a:t>
            </a:r>
            <a:endParaRPr lang="en-GB" altLang="en-US" sz="1600" b="1" dirty="0">
              <a:latin typeface="Arial" panose="020B0604020202020204" pitchFamily="34" charset="0"/>
            </a:endParaRPr>
          </a:p>
        </p:txBody>
      </p:sp>
      <p:pic>
        <p:nvPicPr>
          <p:cNvPr id="6178" name="Picture 47" descr="java servlett"/>
          <p:cNvPicPr>
            <a:picLocks noChangeAspect="1"/>
          </p:cNvPicPr>
          <p:nvPr/>
        </p:nvPicPr>
        <p:blipFill>
          <a:blip r:embed="rId4"/>
          <a:stretch>
            <a:fillRect/>
          </a:stretch>
        </p:blipFill>
        <p:spPr>
          <a:xfrm>
            <a:off x="2895600" y="3716338"/>
            <a:ext cx="485775" cy="533400"/>
          </a:xfrm>
          <a:prstGeom prst="rect">
            <a:avLst/>
          </a:prstGeom>
          <a:noFill/>
          <a:ln w="9525">
            <a:noFill/>
          </a:ln>
        </p:spPr>
      </p:pic>
      <p:graphicFrame>
        <p:nvGraphicFramePr>
          <p:cNvPr id="6179" name="Object 48"/>
          <p:cNvGraphicFramePr>
            <a:graphicFrameLocks noChangeAspect="1"/>
          </p:cNvGraphicFramePr>
          <p:nvPr/>
        </p:nvGraphicFramePr>
        <p:xfrm>
          <a:off x="5121275" y="6083300"/>
          <a:ext cx="593725" cy="685800"/>
        </p:xfrm>
        <a:graphic>
          <a:graphicData uri="http://schemas.openxmlformats.org/presentationml/2006/ole">
            <mc:AlternateContent xmlns:mc="http://schemas.openxmlformats.org/markup-compatibility/2006">
              <mc:Choice xmlns:v="urn:schemas-microsoft-com:vml" Requires="v">
                <p:oleObj spid="_x0000_s3079" name="" r:id="rId5" imgW="1447800" imgH="1676400" progId="MSPhotoEd.3">
                  <p:embed/>
                </p:oleObj>
              </mc:Choice>
              <mc:Fallback>
                <p:oleObj name="" r:id="rId5" imgW="1447800" imgH="1676400" progId="MSPhotoEd.3">
                  <p:embed/>
                  <p:pic>
                    <p:nvPicPr>
                      <p:cNvPr id="0" name="Picture 3078"/>
                      <p:cNvPicPr/>
                      <p:nvPr/>
                    </p:nvPicPr>
                    <p:blipFill>
                      <a:blip r:embed="rId6">
                        <a:clrChange>
                          <a:clrFrom>
                            <a:srgbClr val="FFFFFF"/>
                          </a:clrFrom>
                          <a:clrTo>
                            <a:srgbClr val="FFFFFF">
                              <a:alpha val="0"/>
                            </a:srgbClr>
                          </a:clrTo>
                        </a:clrChange>
                      </a:blip>
                      <a:stretch>
                        <a:fillRect/>
                      </a:stretch>
                    </p:blipFill>
                    <p:spPr>
                      <a:xfrm>
                        <a:off x="5121275" y="6083300"/>
                        <a:ext cx="593725" cy="685800"/>
                      </a:xfrm>
                      <a:prstGeom prst="rect">
                        <a:avLst/>
                      </a:prstGeom>
                      <a:noFill/>
                      <a:ln w="38100">
                        <a:noFill/>
                        <a:miter/>
                      </a:ln>
                    </p:spPr>
                  </p:pic>
                </p:oleObj>
              </mc:Fallback>
            </mc:AlternateContent>
          </a:graphicData>
        </a:graphic>
      </p:graphicFrame>
      <p:graphicFrame>
        <p:nvGraphicFramePr>
          <p:cNvPr id="6180" name="Object 49"/>
          <p:cNvGraphicFramePr>
            <a:graphicFrameLocks noChangeAspect="1"/>
          </p:cNvGraphicFramePr>
          <p:nvPr/>
        </p:nvGraphicFramePr>
        <p:xfrm>
          <a:off x="3048000" y="6078538"/>
          <a:ext cx="593725" cy="685800"/>
        </p:xfrm>
        <a:graphic>
          <a:graphicData uri="http://schemas.openxmlformats.org/presentationml/2006/ole">
            <mc:AlternateContent xmlns:mc="http://schemas.openxmlformats.org/markup-compatibility/2006">
              <mc:Choice xmlns:v="urn:schemas-microsoft-com:vml" Requires="v">
                <p:oleObj spid="_x0000_s3078" name="" r:id="rId7" imgW="1447800" imgH="1676400" progId="MSPhotoEd.3">
                  <p:embed/>
                </p:oleObj>
              </mc:Choice>
              <mc:Fallback>
                <p:oleObj name="" r:id="rId7" imgW="1447800" imgH="1676400" progId="MSPhotoEd.3">
                  <p:embed/>
                  <p:pic>
                    <p:nvPicPr>
                      <p:cNvPr id="0" name="Picture 3077"/>
                      <p:cNvPicPr/>
                      <p:nvPr/>
                    </p:nvPicPr>
                    <p:blipFill>
                      <a:blip r:embed="rId6">
                        <a:clrChange>
                          <a:clrFrom>
                            <a:srgbClr val="FFFFFF"/>
                          </a:clrFrom>
                          <a:clrTo>
                            <a:srgbClr val="FFFFFF">
                              <a:alpha val="0"/>
                            </a:srgbClr>
                          </a:clrTo>
                        </a:clrChange>
                      </a:blip>
                      <a:stretch>
                        <a:fillRect/>
                      </a:stretch>
                    </p:blipFill>
                    <p:spPr>
                      <a:xfrm>
                        <a:off x="3048000" y="6078538"/>
                        <a:ext cx="593725" cy="685800"/>
                      </a:xfrm>
                      <a:prstGeom prst="rect">
                        <a:avLst/>
                      </a:prstGeom>
                      <a:noFill/>
                      <a:ln w="38100">
                        <a:noFill/>
                        <a:miter/>
                      </a:ln>
                    </p:spPr>
                  </p:pic>
                </p:oleObj>
              </mc:Fallback>
            </mc:AlternateContent>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t>Enumeration &amp; Iterator</a:t>
            </a:r>
            <a:endParaRPr lang="en-US" altLang="en-GB"/>
          </a:p>
        </p:txBody>
      </p:sp>
      <p:pic>
        <p:nvPicPr>
          <p:cNvPr id="4" name="Content Placeholder 3"/>
          <p:cNvPicPr>
            <a:picLocks noChangeAspect="1"/>
          </p:cNvPicPr>
          <p:nvPr>
            <p:ph idx="1"/>
          </p:nvPr>
        </p:nvPicPr>
        <p:blipFill>
          <a:blip r:embed="rId1"/>
          <a:stretch>
            <a:fillRect/>
          </a:stretch>
        </p:blipFill>
        <p:spPr>
          <a:xfrm>
            <a:off x="711835" y="1827530"/>
            <a:ext cx="8651875" cy="486854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504825" y="301625"/>
            <a:ext cx="9067800" cy="1260475"/>
          </a:xfrm>
          <a:ln/>
        </p:spPr>
        <p:txBody>
          <a:bodyPr vert="horz" wrap="square" lIns="0" tIns="0" rIns="0" bIns="0" anchor="ctr" anchorCtr="0"/>
          <a:p>
            <a:pPr eaLnBrk="1"/>
            <a:endParaRPr lang="en-US" altLang="en-US" dirty="0"/>
          </a:p>
        </p:txBody>
      </p:sp>
      <p:sp>
        <p:nvSpPr>
          <p:cNvPr id="7171" name="Rectangle 3"/>
          <p:cNvSpPr>
            <a:spLocks noGrp="1"/>
          </p:cNvSpPr>
          <p:nvPr>
            <p:ph idx="1"/>
          </p:nvPr>
        </p:nvSpPr>
        <p:spPr>
          <a:xfrm>
            <a:off x="504825" y="1768475"/>
            <a:ext cx="9067800" cy="4987925"/>
          </a:xfrm>
          <a:ln/>
        </p:spPr>
        <p:txBody>
          <a:bodyPr vert="horz" wrap="square" lIns="0" tIns="28224" rIns="0" bIns="0" anchor="t" anchorCtr="0"/>
          <a:p>
            <a:pPr eaLnBrk="1">
              <a:buNone/>
            </a:pPr>
            <a:endParaRPr lang="en-US" altLang="en-US" dirty="0"/>
          </a:p>
        </p:txBody>
      </p:sp>
      <p:sp>
        <p:nvSpPr>
          <p:cNvPr id="7172" name="Rectangle 4"/>
          <p:cNvSpPr/>
          <p:nvPr/>
        </p:nvSpPr>
        <p:spPr>
          <a:xfrm>
            <a:off x="252413" y="1931988"/>
            <a:ext cx="4200525" cy="5040312"/>
          </a:xfrm>
          <a:prstGeom prst="rect">
            <a:avLst/>
          </a:prstGeom>
          <a:solidFill>
            <a:srgbClr val="C0C0C0"/>
          </a:solidFill>
          <a:ln w="25400" cap="flat" cmpd="sng">
            <a:solidFill>
              <a:srgbClr val="000099"/>
            </a:solidFill>
            <a:prstDash val="solid"/>
            <a:miter/>
            <a:headEnd type="none" w="med" len="med"/>
            <a:tailEnd type="none" w="med" len="med"/>
          </a:ln>
        </p:spPr>
        <p:txBody>
          <a:bodyPr wrap="none" anchor="ctr" anchorCtr="0"/>
          <a:p>
            <a:pPr eaLnBrk="1">
              <a:lnSpc>
                <a:spcPct val="93000"/>
              </a:lnSpc>
            </a:pPr>
            <a:endParaRPr lang="en-US" altLang="en-US" dirty="0">
              <a:latin typeface="Arial" panose="020B0604020202020204" pitchFamily="34" charset="0"/>
            </a:endParaRPr>
          </a:p>
        </p:txBody>
      </p:sp>
      <p:sp>
        <p:nvSpPr>
          <p:cNvPr id="7173" name="Text Box 5"/>
          <p:cNvSpPr txBox="1"/>
          <p:nvPr/>
        </p:nvSpPr>
        <p:spPr>
          <a:xfrm>
            <a:off x="252413" y="1260475"/>
            <a:ext cx="9575800" cy="503238"/>
          </a:xfrm>
          <a:prstGeom prst="rect">
            <a:avLst/>
          </a:prstGeom>
          <a:noFill/>
          <a:ln w="9525">
            <a:noFill/>
          </a:ln>
        </p:spPr>
        <p:txBody>
          <a:bodyPr lIns="100794" tIns="50397" rIns="100794" bIns="50397" anchor="ctr" anchorCtr="0">
            <a:spAutoFit/>
          </a:bodyPr>
          <a:p>
            <a:pPr algn="ctr" defTabSz="503555" eaLnBrk="1" hangingPunct="1">
              <a:buClrTx/>
              <a:buSzTx/>
              <a:buFontTx/>
            </a:pPr>
            <a:r>
              <a:rPr lang="en-US" altLang="en-US" sz="2600" dirty="0">
                <a:solidFill>
                  <a:schemeClr val="tx2"/>
                </a:solidFill>
                <a:latin typeface="Times New Roman" panose="02020603050405020304" pitchFamily="18" charset="0"/>
              </a:rPr>
              <a:t>Compile time environment             		Run time Environment</a:t>
            </a:r>
            <a:endParaRPr lang="en-US" altLang="en-US" sz="2600" dirty="0">
              <a:solidFill>
                <a:schemeClr val="tx2"/>
              </a:solidFill>
              <a:latin typeface="Times New Roman" panose="02020603050405020304" pitchFamily="18" charset="0"/>
            </a:endParaRPr>
          </a:p>
        </p:txBody>
      </p:sp>
      <p:sp>
        <p:nvSpPr>
          <p:cNvPr id="7174" name="Rectangle 6"/>
          <p:cNvSpPr/>
          <p:nvPr/>
        </p:nvSpPr>
        <p:spPr>
          <a:xfrm>
            <a:off x="336550" y="2184400"/>
            <a:ext cx="1263650" cy="674688"/>
          </a:xfrm>
          <a:prstGeom prst="rect">
            <a:avLst/>
          </a:prstGeom>
          <a:solidFill>
            <a:srgbClr val="C0C0C0"/>
          </a:solidFill>
          <a:ln w="9525" cap="flat" cmpd="sng">
            <a:solidFill>
              <a:srgbClr val="000099"/>
            </a:solidFill>
            <a:prstDash val="solid"/>
            <a:miter/>
            <a:headEnd type="none" w="med" len="med"/>
            <a:tailEnd type="none" w="med" len="med"/>
          </a:ln>
        </p:spPr>
        <p:txBody>
          <a:bodyPr wrap="none" lIns="100794" tIns="50397" rIns="100794" bIns="50397" anchor="ctr" anchorCtr="0"/>
          <a:p>
            <a:pPr algn="ctr" defTabSz="503555" eaLnBrk="1" hangingPunct="1">
              <a:buClrTx/>
              <a:buSzTx/>
              <a:buFontTx/>
            </a:pPr>
            <a:endParaRPr lang="en-US" altLang="en-US" dirty="0">
              <a:latin typeface="Times New Roman" panose="02020603050405020304" pitchFamily="18" charset="0"/>
            </a:endParaRPr>
          </a:p>
        </p:txBody>
      </p:sp>
      <p:sp>
        <p:nvSpPr>
          <p:cNvPr id="7175" name="Rectangle 7"/>
          <p:cNvSpPr/>
          <p:nvPr/>
        </p:nvSpPr>
        <p:spPr>
          <a:xfrm>
            <a:off x="1763713" y="2184400"/>
            <a:ext cx="1179512" cy="674688"/>
          </a:xfrm>
          <a:prstGeom prst="rect">
            <a:avLst/>
          </a:prstGeom>
          <a:solidFill>
            <a:srgbClr val="C0C0C0"/>
          </a:solidFill>
          <a:ln w="9525" cap="flat" cmpd="sng">
            <a:solidFill>
              <a:srgbClr val="000099"/>
            </a:solidFill>
            <a:prstDash val="solid"/>
            <a:miter/>
            <a:headEnd type="none" w="med" len="med"/>
            <a:tailEnd type="none" w="med" len="med"/>
          </a:ln>
        </p:spPr>
        <p:txBody>
          <a:bodyPr wrap="none" lIns="100794" tIns="50397" rIns="100794" bIns="50397"/>
          <a:p>
            <a:pPr algn="ctr" defTabSz="503555" eaLnBrk="1" hangingPunct="1">
              <a:buClrTx/>
              <a:buSzTx/>
              <a:buFontTx/>
            </a:pPr>
            <a:r>
              <a:rPr lang="en-US" altLang="en-US" sz="2600" dirty="0">
                <a:solidFill>
                  <a:schemeClr val="tx2"/>
                </a:solidFill>
                <a:latin typeface="Times New Roman" panose="02020603050405020304" pitchFamily="18" charset="0"/>
              </a:rPr>
              <a:t>	B.Java		</a:t>
            </a:r>
            <a:endParaRPr lang="en-US" altLang="en-US" sz="2600" dirty="0">
              <a:solidFill>
                <a:schemeClr val="tx2"/>
              </a:solidFill>
              <a:latin typeface="Times New Roman" panose="02020603050405020304" pitchFamily="18" charset="0"/>
            </a:endParaRPr>
          </a:p>
        </p:txBody>
      </p:sp>
      <p:sp>
        <p:nvSpPr>
          <p:cNvPr id="7176" name="Rectangle 8"/>
          <p:cNvSpPr/>
          <p:nvPr/>
        </p:nvSpPr>
        <p:spPr>
          <a:xfrm>
            <a:off x="3103563" y="2185988"/>
            <a:ext cx="1179512" cy="674687"/>
          </a:xfrm>
          <a:prstGeom prst="rect">
            <a:avLst/>
          </a:prstGeom>
          <a:solidFill>
            <a:srgbClr val="C0C0C0"/>
          </a:solidFill>
          <a:ln w="9525" cap="flat" cmpd="sng">
            <a:solidFill>
              <a:srgbClr val="000099"/>
            </a:solidFill>
            <a:prstDash val="solid"/>
            <a:miter/>
            <a:headEnd type="none" w="med" len="med"/>
            <a:tailEnd type="none" w="med" len="med"/>
          </a:ln>
        </p:spPr>
        <p:txBody>
          <a:bodyPr wrap="none" lIns="100794" tIns="50397" rIns="100794" bIns="50397"/>
          <a:p>
            <a:pPr algn="ctr" defTabSz="503555" eaLnBrk="1" hangingPunct="1">
              <a:buClrTx/>
              <a:buSzTx/>
              <a:buFontTx/>
            </a:pPr>
            <a:r>
              <a:rPr lang="en-US" altLang="en-US" sz="2600" dirty="0">
                <a:solidFill>
                  <a:schemeClr val="tx2"/>
                </a:solidFill>
                <a:latin typeface="Times New Roman" panose="02020603050405020304" pitchFamily="18" charset="0"/>
              </a:rPr>
              <a:t>C.Java</a:t>
            </a:r>
            <a:endParaRPr lang="en-US" altLang="en-US" sz="2600" dirty="0">
              <a:solidFill>
                <a:schemeClr val="tx2"/>
              </a:solidFill>
              <a:latin typeface="Times New Roman" panose="02020603050405020304" pitchFamily="18" charset="0"/>
            </a:endParaRPr>
          </a:p>
        </p:txBody>
      </p:sp>
      <p:sp>
        <p:nvSpPr>
          <p:cNvPr id="7177" name="Oval 9"/>
          <p:cNvSpPr/>
          <p:nvPr/>
        </p:nvSpPr>
        <p:spPr>
          <a:xfrm>
            <a:off x="1260475" y="3443288"/>
            <a:ext cx="2184400" cy="2184400"/>
          </a:xfrm>
          <a:prstGeom prst="ellipse">
            <a:avLst/>
          </a:prstGeom>
          <a:solidFill>
            <a:srgbClr val="C0C0C0"/>
          </a:solidFill>
          <a:ln w="25400" cap="flat" cmpd="sng">
            <a:solidFill>
              <a:srgbClr val="000099"/>
            </a:solidFill>
            <a:prstDash val="solid"/>
            <a:headEnd type="none" w="med" len="med"/>
            <a:tailEnd type="none" w="med" len="med"/>
          </a:ln>
        </p:spPr>
        <p:txBody>
          <a:bodyPr wrap="none" lIns="100794" tIns="50397" rIns="100794" bIns="50397" anchor="ctr" anchorCtr="0"/>
          <a:p>
            <a:pPr algn="ctr" defTabSz="503555" eaLnBrk="1" hangingPunct="1">
              <a:buClrTx/>
              <a:buSzTx/>
              <a:buFontTx/>
            </a:pPr>
            <a:r>
              <a:rPr lang="en-US" altLang="en-US" sz="2600" dirty="0">
                <a:solidFill>
                  <a:schemeClr val="tx2"/>
                </a:solidFill>
                <a:latin typeface="Arial" panose="020B0604020202020204" pitchFamily="34" charset="0"/>
              </a:rPr>
              <a:t>Java compiler</a:t>
            </a:r>
            <a:endParaRPr lang="en-US" altLang="en-US" sz="2600" dirty="0">
              <a:solidFill>
                <a:schemeClr val="tx2"/>
              </a:solidFill>
              <a:latin typeface="Arial" panose="020B0604020202020204" pitchFamily="34" charset="0"/>
            </a:endParaRPr>
          </a:p>
        </p:txBody>
      </p:sp>
      <p:sp>
        <p:nvSpPr>
          <p:cNvPr id="7178" name="Rectangle 10"/>
          <p:cNvSpPr/>
          <p:nvPr/>
        </p:nvSpPr>
        <p:spPr>
          <a:xfrm>
            <a:off x="1763713" y="6132513"/>
            <a:ext cx="1179512" cy="674687"/>
          </a:xfrm>
          <a:prstGeom prst="rect">
            <a:avLst/>
          </a:prstGeom>
          <a:solidFill>
            <a:srgbClr val="C0C0C0"/>
          </a:solidFill>
          <a:ln w="9525" cap="flat" cmpd="sng">
            <a:solidFill>
              <a:srgbClr val="000099"/>
            </a:solidFill>
            <a:prstDash val="solid"/>
            <a:miter/>
            <a:headEnd type="none" w="med" len="med"/>
            <a:tailEnd type="none" w="med" len="med"/>
          </a:ln>
        </p:spPr>
        <p:txBody>
          <a:bodyPr wrap="none" lIns="100794" tIns="50397" rIns="100794" bIns="50397" anchor="ctr" anchorCtr="0"/>
          <a:p>
            <a:pPr algn="ctr" defTabSz="503555" eaLnBrk="1" hangingPunct="1">
              <a:buClrTx/>
              <a:buSzTx/>
              <a:buFontTx/>
            </a:pPr>
            <a:r>
              <a:rPr lang="en-US" altLang="en-US" sz="2600" dirty="0">
                <a:solidFill>
                  <a:schemeClr val="tx2"/>
                </a:solidFill>
                <a:latin typeface="Times New Roman" panose="02020603050405020304" pitchFamily="18" charset="0"/>
              </a:rPr>
              <a:t>B.Class</a:t>
            </a:r>
            <a:endParaRPr lang="en-US" altLang="en-US" sz="2600" dirty="0">
              <a:solidFill>
                <a:schemeClr val="tx2"/>
              </a:solidFill>
              <a:latin typeface="Times New Roman" panose="02020603050405020304" pitchFamily="18" charset="0"/>
            </a:endParaRPr>
          </a:p>
        </p:txBody>
      </p:sp>
      <p:sp>
        <p:nvSpPr>
          <p:cNvPr id="7179" name="Rectangle 11"/>
          <p:cNvSpPr/>
          <p:nvPr/>
        </p:nvSpPr>
        <p:spPr>
          <a:xfrm>
            <a:off x="3108325" y="6132513"/>
            <a:ext cx="1179513" cy="674687"/>
          </a:xfrm>
          <a:prstGeom prst="rect">
            <a:avLst/>
          </a:prstGeom>
          <a:solidFill>
            <a:srgbClr val="C0C0C0"/>
          </a:solidFill>
          <a:ln w="9525" cap="flat" cmpd="sng">
            <a:solidFill>
              <a:srgbClr val="000099"/>
            </a:solidFill>
            <a:prstDash val="solid"/>
            <a:miter/>
            <a:headEnd type="none" w="med" len="med"/>
            <a:tailEnd type="none" w="med" len="med"/>
          </a:ln>
        </p:spPr>
        <p:txBody>
          <a:bodyPr wrap="none" lIns="100794" tIns="50397" rIns="100794" bIns="50397" anchor="ctr" anchorCtr="0"/>
          <a:p>
            <a:pPr algn="ctr" defTabSz="503555" eaLnBrk="1" hangingPunct="1">
              <a:buClrTx/>
              <a:buSzTx/>
              <a:buFontTx/>
            </a:pPr>
            <a:r>
              <a:rPr lang="en-US" altLang="en-US" sz="2600" dirty="0">
                <a:solidFill>
                  <a:schemeClr val="tx2"/>
                </a:solidFill>
                <a:latin typeface="Times New Roman" panose="02020603050405020304" pitchFamily="18" charset="0"/>
              </a:rPr>
              <a:t>C.Class</a:t>
            </a:r>
            <a:endParaRPr lang="en-US" altLang="en-US" sz="2600" dirty="0">
              <a:solidFill>
                <a:schemeClr val="tx2"/>
              </a:solidFill>
              <a:latin typeface="Times New Roman" panose="02020603050405020304" pitchFamily="18" charset="0"/>
            </a:endParaRPr>
          </a:p>
        </p:txBody>
      </p:sp>
      <p:sp>
        <p:nvSpPr>
          <p:cNvPr id="7180" name="AutoShape 12"/>
          <p:cNvSpPr/>
          <p:nvPr/>
        </p:nvSpPr>
        <p:spPr>
          <a:xfrm>
            <a:off x="2016125" y="2940050"/>
            <a:ext cx="420688" cy="419100"/>
          </a:xfrm>
          <a:prstGeom prst="downArrow">
            <a:avLst>
              <a:gd name="adj1" fmla="val 50000"/>
              <a:gd name="adj2" fmla="val 25000"/>
            </a:avLst>
          </a:prstGeom>
          <a:solidFill>
            <a:srgbClr val="C0C0C0"/>
          </a:solidFill>
          <a:ln w="9525" cap="flat" cmpd="sng">
            <a:solidFill>
              <a:srgbClr val="000099"/>
            </a:solidFill>
            <a:prstDash val="solid"/>
            <a:miter/>
            <a:headEnd type="none" w="med" len="med"/>
            <a:tailEnd type="none" w="med" len="med"/>
          </a:ln>
        </p:spPr>
        <p:txBody>
          <a:bodyPr wrap="none" anchor="ctr" anchorCtr="0"/>
          <a:p>
            <a:pPr eaLnBrk="1">
              <a:lnSpc>
                <a:spcPct val="93000"/>
              </a:lnSpc>
            </a:pPr>
            <a:endParaRPr lang="en-US" altLang="en-US" dirty="0">
              <a:latin typeface="Arial" panose="020B0604020202020204" pitchFamily="34" charset="0"/>
            </a:endParaRPr>
          </a:p>
        </p:txBody>
      </p:sp>
      <p:sp>
        <p:nvSpPr>
          <p:cNvPr id="7181" name="AutoShape 13"/>
          <p:cNvSpPr/>
          <p:nvPr/>
        </p:nvSpPr>
        <p:spPr>
          <a:xfrm>
            <a:off x="2184400" y="5711825"/>
            <a:ext cx="419100" cy="420688"/>
          </a:xfrm>
          <a:prstGeom prst="downArrow">
            <a:avLst>
              <a:gd name="adj1" fmla="val 50000"/>
              <a:gd name="adj2" fmla="val 25094"/>
            </a:avLst>
          </a:prstGeom>
          <a:solidFill>
            <a:srgbClr val="C0C0C0"/>
          </a:solidFill>
          <a:ln w="9525" cap="flat" cmpd="sng">
            <a:solidFill>
              <a:srgbClr val="000099"/>
            </a:solidFill>
            <a:prstDash val="solid"/>
            <a:miter/>
            <a:headEnd type="none" w="med" len="med"/>
            <a:tailEnd type="none" w="med" len="med"/>
          </a:ln>
        </p:spPr>
        <p:txBody>
          <a:bodyPr wrap="none" anchor="ctr" anchorCtr="0"/>
          <a:p>
            <a:pPr eaLnBrk="1">
              <a:lnSpc>
                <a:spcPct val="93000"/>
              </a:lnSpc>
            </a:pPr>
            <a:endParaRPr lang="en-US" altLang="en-US" dirty="0">
              <a:latin typeface="Arial" panose="020B0604020202020204" pitchFamily="34" charset="0"/>
            </a:endParaRPr>
          </a:p>
        </p:txBody>
      </p:sp>
      <p:sp>
        <p:nvSpPr>
          <p:cNvPr id="7182" name="Text Box 14"/>
          <p:cNvSpPr txBox="1"/>
          <p:nvPr/>
        </p:nvSpPr>
        <p:spPr>
          <a:xfrm>
            <a:off x="420688" y="2268538"/>
            <a:ext cx="1127125" cy="503237"/>
          </a:xfrm>
          <a:prstGeom prst="rect">
            <a:avLst/>
          </a:prstGeom>
          <a:solidFill>
            <a:srgbClr val="C0C0C0"/>
          </a:solidFill>
          <a:ln w="9525">
            <a:noFill/>
          </a:ln>
        </p:spPr>
        <p:txBody>
          <a:bodyPr wrap="none" lIns="100794" tIns="50397" rIns="100794" bIns="50397" anchor="ctr" anchorCtr="0">
            <a:spAutoFit/>
          </a:bodyPr>
          <a:p>
            <a:pPr algn="ctr" defTabSz="503555" eaLnBrk="1" hangingPunct="1">
              <a:buClrTx/>
              <a:buSzTx/>
              <a:buFontTx/>
            </a:pPr>
            <a:r>
              <a:rPr lang="en-US" altLang="en-US" sz="2600" dirty="0">
                <a:solidFill>
                  <a:schemeClr val="tx2"/>
                </a:solidFill>
                <a:latin typeface="Times New Roman" panose="02020603050405020304" pitchFamily="18" charset="0"/>
              </a:rPr>
              <a:t>A.Java</a:t>
            </a:r>
            <a:endParaRPr lang="en-US" altLang="en-US" sz="2600" dirty="0">
              <a:solidFill>
                <a:schemeClr val="tx2"/>
              </a:solidFill>
              <a:latin typeface="Times New Roman" panose="02020603050405020304" pitchFamily="18" charset="0"/>
            </a:endParaRPr>
          </a:p>
        </p:txBody>
      </p:sp>
      <p:grpSp>
        <p:nvGrpSpPr>
          <p:cNvPr id="7183" name="Group 15"/>
          <p:cNvGrpSpPr/>
          <p:nvPr/>
        </p:nvGrpSpPr>
        <p:grpSpPr>
          <a:xfrm>
            <a:off x="5880100" y="1931988"/>
            <a:ext cx="4032250" cy="5040312"/>
            <a:chOff x="3120" y="1104"/>
            <a:chExt cx="2304" cy="2880"/>
          </a:xfrm>
        </p:grpSpPr>
        <p:sp>
          <p:nvSpPr>
            <p:cNvPr id="7186" name="Rectangle 16"/>
            <p:cNvSpPr/>
            <p:nvPr/>
          </p:nvSpPr>
          <p:spPr>
            <a:xfrm>
              <a:off x="3120" y="1104"/>
              <a:ext cx="2304" cy="2880"/>
            </a:xfrm>
            <a:prstGeom prst="rect">
              <a:avLst/>
            </a:prstGeom>
            <a:solidFill>
              <a:srgbClr val="C0C0C0"/>
            </a:solidFill>
            <a:ln w="25400" cap="flat" cmpd="sng">
              <a:solidFill>
                <a:srgbClr val="000099"/>
              </a:solidFill>
              <a:prstDash val="solid"/>
              <a:miter/>
              <a:headEnd type="none" w="med" len="med"/>
              <a:tailEnd type="none" w="med" len="med"/>
            </a:ln>
          </p:spPr>
          <p:txBody>
            <a:bodyPr wrap="none" anchor="ctr" anchorCtr="0"/>
            <a:p>
              <a:pPr eaLnBrk="1">
                <a:lnSpc>
                  <a:spcPct val="93000"/>
                </a:lnSpc>
              </a:pPr>
              <a:endParaRPr lang="en-US" altLang="en-US" dirty="0">
                <a:latin typeface="Arial" panose="020B0604020202020204" pitchFamily="34" charset="0"/>
              </a:endParaRPr>
            </a:p>
          </p:txBody>
        </p:sp>
        <p:sp>
          <p:nvSpPr>
            <p:cNvPr id="7187" name="Rectangle 17"/>
            <p:cNvSpPr/>
            <p:nvPr/>
          </p:nvSpPr>
          <p:spPr>
            <a:xfrm>
              <a:off x="3171" y="1247"/>
              <a:ext cx="674" cy="386"/>
            </a:xfrm>
            <a:prstGeom prst="rect">
              <a:avLst/>
            </a:prstGeom>
            <a:solidFill>
              <a:srgbClr val="C0C0C0"/>
            </a:solidFill>
            <a:ln w="9525" cap="flat" cmpd="sng">
              <a:solidFill>
                <a:srgbClr val="000099"/>
              </a:solidFill>
              <a:prstDash val="solid"/>
              <a:miter/>
              <a:headEnd type="none" w="med" len="med"/>
              <a:tailEnd type="none" w="med" len="med"/>
            </a:ln>
          </p:spPr>
          <p:txBody>
            <a:bodyPr wrap="none" lIns="100794" tIns="50397" rIns="100794" bIns="50397" anchor="ctr" anchorCtr="0"/>
            <a:p>
              <a:pPr algn="ctr" defTabSz="503555" eaLnBrk="1" hangingPunct="1">
                <a:buClrTx/>
                <a:buSzTx/>
                <a:buFontTx/>
              </a:pPr>
              <a:endParaRPr lang="en-US" altLang="en-US" dirty="0">
                <a:latin typeface="Times New Roman" panose="02020603050405020304" pitchFamily="18" charset="0"/>
              </a:endParaRPr>
            </a:p>
          </p:txBody>
        </p:sp>
        <p:sp>
          <p:nvSpPr>
            <p:cNvPr id="7188" name="Rectangle 18"/>
            <p:cNvSpPr/>
            <p:nvPr/>
          </p:nvSpPr>
          <p:spPr>
            <a:xfrm>
              <a:off x="3939" y="1247"/>
              <a:ext cx="674" cy="386"/>
            </a:xfrm>
            <a:prstGeom prst="rect">
              <a:avLst/>
            </a:prstGeom>
            <a:solidFill>
              <a:srgbClr val="C0C0C0"/>
            </a:solidFill>
            <a:ln w="9525" cap="flat" cmpd="sng">
              <a:solidFill>
                <a:srgbClr val="000099"/>
              </a:solidFill>
              <a:prstDash val="solid"/>
              <a:miter/>
              <a:headEnd type="none" w="med" len="med"/>
              <a:tailEnd type="none" w="med" len="med"/>
            </a:ln>
          </p:spPr>
          <p:txBody>
            <a:bodyPr wrap="none" lIns="100794" tIns="50397" rIns="100794" bIns="50397"/>
            <a:p>
              <a:pPr algn="ctr" defTabSz="503555" eaLnBrk="1" hangingPunct="1">
                <a:buClrTx/>
                <a:buSzTx/>
                <a:buFontTx/>
              </a:pPr>
              <a:r>
                <a:rPr lang="en-US" altLang="en-US" sz="2600" dirty="0">
                  <a:solidFill>
                    <a:schemeClr val="tx2"/>
                  </a:solidFill>
                  <a:latin typeface="Times New Roman" panose="02020603050405020304" pitchFamily="18" charset="0"/>
                </a:rPr>
                <a:t>B.class	</a:t>
              </a:r>
              <a:endParaRPr lang="en-US" altLang="en-US" sz="2600" dirty="0">
                <a:solidFill>
                  <a:schemeClr val="tx2"/>
                </a:solidFill>
                <a:latin typeface="Times New Roman" panose="02020603050405020304" pitchFamily="18" charset="0"/>
              </a:endParaRPr>
            </a:p>
          </p:txBody>
        </p:sp>
        <p:sp>
          <p:nvSpPr>
            <p:cNvPr id="7189" name="Rectangle 19"/>
            <p:cNvSpPr/>
            <p:nvPr/>
          </p:nvSpPr>
          <p:spPr>
            <a:xfrm>
              <a:off x="4704" y="1248"/>
              <a:ext cx="674" cy="386"/>
            </a:xfrm>
            <a:prstGeom prst="rect">
              <a:avLst/>
            </a:prstGeom>
            <a:solidFill>
              <a:srgbClr val="C0C0C0"/>
            </a:solidFill>
            <a:ln w="9525" cap="flat" cmpd="sng">
              <a:solidFill>
                <a:srgbClr val="000099"/>
              </a:solidFill>
              <a:prstDash val="solid"/>
              <a:miter/>
              <a:headEnd type="none" w="med" len="med"/>
              <a:tailEnd type="none" w="med" len="med"/>
            </a:ln>
          </p:spPr>
          <p:txBody>
            <a:bodyPr wrap="none" lIns="100794" tIns="50397" rIns="100794" bIns="50397"/>
            <a:p>
              <a:pPr algn="ctr" defTabSz="503555" eaLnBrk="1" hangingPunct="1">
                <a:buClrTx/>
                <a:buSzTx/>
                <a:buFontTx/>
              </a:pPr>
              <a:r>
                <a:rPr lang="en-US" altLang="en-US" sz="2600" dirty="0">
                  <a:solidFill>
                    <a:schemeClr val="tx2"/>
                  </a:solidFill>
                  <a:latin typeface="Times New Roman" panose="02020603050405020304" pitchFamily="18" charset="0"/>
                </a:rPr>
                <a:t>C.class</a:t>
              </a:r>
              <a:endParaRPr lang="en-US" altLang="en-US" sz="2600" dirty="0">
                <a:solidFill>
                  <a:schemeClr val="tx2"/>
                </a:solidFill>
                <a:latin typeface="Times New Roman" panose="02020603050405020304" pitchFamily="18" charset="0"/>
              </a:endParaRPr>
            </a:p>
          </p:txBody>
        </p:sp>
        <p:sp>
          <p:nvSpPr>
            <p:cNvPr id="7190" name="Text Box 20"/>
            <p:cNvSpPr txBox="1"/>
            <p:nvPr/>
          </p:nvSpPr>
          <p:spPr>
            <a:xfrm>
              <a:off x="3157" y="1295"/>
              <a:ext cx="676" cy="288"/>
            </a:xfrm>
            <a:prstGeom prst="rect">
              <a:avLst/>
            </a:prstGeom>
            <a:noFill/>
            <a:ln w="9525">
              <a:noFill/>
            </a:ln>
          </p:spPr>
          <p:txBody>
            <a:bodyPr wrap="none" lIns="100794" tIns="50397" rIns="100794" bIns="50397" anchor="ctr" anchorCtr="0">
              <a:spAutoFit/>
            </a:bodyPr>
            <a:p>
              <a:pPr algn="ctr" defTabSz="503555" eaLnBrk="1" hangingPunct="1">
                <a:buClrTx/>
                <a:buSzTx/>
                <a:buFontTx/>
              </a:pPr>
              <a:r>
                <a:rPr lang="en-US" altLang="en-US" sz="2600" dirty="0">
                  <a:solidFill>
                    <a:schemeClr val="tx2"/>
                  </a:solidFill>
                  <a:latin typeface="Times New Roman" panose="02020603050405020304" pitchFamily="18" charset="0"/>
                </a:rPr>
                <a:t>A.class</a:t>
              </a:r>
              <a:endParaRPr lang="en-US" altLang="en-US" sz="2600" dirty="0">
                <a:solidFill>
                  <a:schemeClr val="tx2"/>
                </a:solidFill>
                <a:latin typeface="Times New Roman" panose="02020603050405020304" pitchFamily="18" charset="0"/>
              </a:endParaRPr>
            </a:p>
          </p:txBody>
        </p:sp>
        <p:sp>
          <p:nvSpPr>
            <p:cNvPr id="7191" name="Rectangle 21"/>
            <p:cNvSpPr/>
            <p:nvPr/>
          </p:nvSpPr>
          <p:spPr>
            <a:xfrm>
              <a:off x="3600" y="2016"/>
              <a:ext cx="1392" cy="912"/>
            </a:xfrm>
            <a:prstGeom prst="rect">
              <a:avLst/>
            </a:prstGeom>
            <a:solidFill>
              <a:srgbClr val="C0C0C0"/>
            </a:solidFill>
            <a:ln w="25400" cap="flat" cmpd="sng">
              <a:solidFill>
                <a:srgbClr val="000099"/>
              </a:solidFill>
              <a:prstDash val="solid"/>
              <a:miter/>
              <a:headEnd type="none" w="med" len="med"/>
              <a:tailEnd type="none" w="med" len="med"/>
            </a:ln>
          </p:spPr>
          <p:txBody>
            <a:bodyPr wrap="none" lIns="100794" tIns="50397" rIns="100794" bIns="50397" anchor="ctr" anchorCtr="0"/>
            <a:p>
              <a:pPr algn="ctr" defTabSz="503555" eaLnBrk="1" hangingPunct="1">
                <a:buClrTx/>
                <a:buSzTx/>
                <a:buFontTx/>
              </a:pPr>
              <a:r>
                <a:rPr lang="en-US" altLang="en-US" sz="2600" dirty="0">
                  <a:solidFill>
                    <a:schemeClr val="tx2"/>
                  </a:solidFill>
                  <a:latin typeface="Arial" panose="020B0604020202020204" pitchFamily="34" charset="0"/>
                </a:rPr>
                <a:t>JVM</a:t>
              </a:r>
              <a:endParaRPr lang="en-US" altLang="en-US" sz="2600" dirty="0">
                <a:solidFill>
                  <a:schemeClr val="tx2"/>
                </a:solidFill>
                <a:latin typeface="Arial" panose="020B0604020202020204" pitchFamily="34" charset="0"/>
              </a:endParaRPr>
            </a:p>
          </p:txBody>
        </p:sp>
        <p:sp>
          <p:nvSpPr>
            <p:cNvPr id="7192" name="Rectangle 22"/>
            <p:cNvSpPr/>
            <p:nvPr/>
          </p:nvSpPr>
          <p:spPr>
            <a:xfrm>
              <a:off x="3216" y="3360"/>
              <a:ext cx="912" cy="288"/>
            </a:xfrm>
            <a:prstGeom prst="rect">
              <a:avLst/>
            </a:prstGeom>
            <a:solidFill>
              <a:srgbClr val="C0C0C0"/>
            </a:solidFill>
            <a:ln w="9525" cap="flat" cmpd="sng">
              <a:solidFill>
                <a:srgbClr val="000099"/>
              </a:solidFill>
              <a:prstDash val="solid"/>
              <a:miter/>
              <a:headEnd type="none" w="med" len="med"/>
              <a:tailEnd type="none" w="med" len="med"/>
            </a:ln>
          </p:spPr>
          <p:txBody>
            <a:bodyPr wrap="none" lIns="100794" tIns="50397" rIns="100794" bIns="50397" anchor="ctr" anchorCtr="0"/>
            <a:p>
              <a:pPr algn="ctr" defTabSz="503555" eaLnBrk="1" hangingPunct="1">
                <a:buClrTx/>
                <a:buSzTx/>
                <a:buFontTx/>
              </a:pPr>
              <a:r>
                <a:rPr lang="en-US" altLang="en-US" sz="2200" dirty="0">
                  <a:solidFill>
                    <a:schemeClr val="tx2"/>
                  </a:solidFill>
                  <a:latin typeface="Arial" panose="020B0604020202020204" pitchFamily="34" charset="0"/>
                </a:rPr>
                <a:t>Object.class</a:t>
              </a:r>
              <a:endParaRPr lang="en-US" altLang="en-US" dirty="0">
                <a:solidFill>
                  <a:schemeClr val="tx2"/>
                </a:solidFill>
                <a:latin typeface="Arial" panose="020B0604020202020204" pitchFamily="34" charset="0"/>
              </a:endParaRPr>
            </a:p>
          </p:txBody>
        </p:sp>
        <p:sp>
          <p:nvSpPr>
            <p:cNvPr id="7193" name="Rectangle 23"/>
            <p:cNvSpPr/>
            <p:nvPr/>
          </p:nvSpPr>
          <p:spPr>
            <a:xfrm>
              <a:off x="4272" y="3360"/>
              <a:ext cx="912" cy="288"/>
            </a:xfrm>
            <a:prstGeom prst="rect">
              <a:avLst/>
            </a:prstGeom>
            <a:solidFill>
              <a:srgbClr val="C0C0C0"/>
            </a:solidFill>
            <a:ln w="9525" cap="flat" cmpd="sng">
              <a:solidFill>
                <a:srgbClr val="000099"/>
              </a:solidFill>
              <a:prstDash val="solid"/>
              <a:miter/>
              <a:headEnd type="none" w="med" len="med"/>
              <a:tailEnd type="none" w="med" len="med"/>
            </a:ln>
          </p:spPr>
          <p:txBody>
            <a:bodyPr wrap="none" lIns="100794" tIns="50397" rIns="100794" bIns="50397" anchor="ctr" anchorCtr="0"/>
            <a:p>
              <a:pPr algn="ctr" defTabSz="503555" eaLnBrk="1" hangingPunct="1">
                <a:buClrTx/>
                <a:buSzTx/>
                <a:buFontTx/>
              </a:pPr>
              <a:r>
                <a:rPr lang="en-US" altLang="en-US" sz="2200" dirty="0">
                  <a:solidFill>
                    <a:schemeClr val="tx2"/>
                  </a:solidFill>
                  <a:latin typeface="Arial" panose="020B0604020202020204" pitchFamily="34" charset="0"/>
                </a:rPr>
                <a:t>String.class</a:t>
              </a:r>
              <a:endParaRPr lang="en-US" altLang="en-US" sz="2200" dirty="0">
                <a:solidFill>
                  <a:schemeClr val="tx2"/>
                </a:solidFill>
                <a:latin typeface="Arial" panose="020B0604020202020204" pitchFamily="34" charset="0"/>
              </a:endParaRPr>
            </a:p>
          </p:txBody>
        </p:sp>
        <p:sp>
          <p:nvSpPr>
            <p:cNvPr id="7194" name="AutoShape 24"/>
            <p:cNvSpPr/>
            <p:nvPr/>
          </p:nvSpPr>
          <p:spPr>
            <a:xfrm>
              <a:off x="3984" y="1680"/>
              <a:ext cx="288" cy="288"/>
            </a:xfrm>
            <a:prstGeom prst="downArrow">
              <a:avLst>
                <a:gd name="adj1" fmla="val 50000"/>
                <a:gd name="adj2" fmla="val 25000"/>
              </a:avLst>
            </a:prstGeom>
            <a:solidFill>
              <a:srgbClr val="C0C0C0"/>
            </a:solidFill>
            <a:ln w="9525" cap="flat" cmpd="sng">
              <a:solidFill>
                <a:srgbClr val="000099"/>
              </a:solidFill>
              <a:prstDash val="solid"/>
              <a:miter/>
              <a:headEnd type="none" w="med" len="med"/>
              <a:tailEnd type="none" w="med" len="med"/>
            </a:ln>
          </p:spPr>
          <p:txBody>
            <a:bodyPr wrap="none" anchor="ctr" anchorCtr="0"/>
            <a:p>
              <a:pPr eaLnBrk="1">
                <a:lnSpc>
                  <a:spcPct val="93000"/>
                </a:lnSpc>
              </a:pPr>
              <a:endParaRPr lang="en-US" altLang="en-US" dirty="0">
                <a:latin typeface="Arial" panose="020B0604020202020204" pitchFamily="34" charset="0"/>
              </a:endParaRPr>
            </a:p>
          </p:txBody>
        </p:sp>
        <p:sp>
          <p:nvSpPr>
            <p:cNvPr id="7195" name="AutoShape 25"/>
            <p:cNvSpPr/>
            <p:nvPr/>
          </p:nvSpPr>
          <p:spPr>
            <a:xfrm>
              <a:off x="4080" y="3024"/>
              <a:ext cx="384" cy="192"/>
            </a:xfrm>
            <a:prstGeom prst="upArrow">
              <a:avLst>
                <a:gd name="adj1" fmla="val 50000"/>
                <a:gd name="adj2" fmla="val 25000"/>
              </a:avLst>
            </a:prstGeom>
            <a:solidFill>
              <a:srgbClr val="C0C0C0"/>
            </a:solidFill>
            <a:ln w="9525" cap="flat" cmpd="sng">
              <a:solidFill>
                <a:srgbClr val="000099"/>
              </a:solidFill>
              <a:prstDash val="solid"/>
              <a:miter/>
              <a:headEnd type="none" w="med" len="med"/>
              <a:tailEnd type="none" w="med" len="med"/>
            </a:ln>
          </p:spPr>
          <p:txBody>
            <a:bodyPr wrap="none" anchor="ctr" anchorCtr="0"/>
            <a:p>
              <a:pPr eaLnBrk="1">
                <a:lnSpc>
                  <a:spcPct val="93000"/>
                </a:lnSpc>
              </a:pPr>
              <a:endParaRPr lang="en-US" altLang="en-US" dirty="0">
                <a:latin typeface="Arial" panose="020B0604020202020204" pitchFamily="34" charset="0"/>
              </a:endParaRPr>
            </a:p>
          </p:txBody>
        </p:sp>
      </p:grpSp>
      <p:sp>
        <p:nvSpPr>
          <p:cNvPr id="7184" name="Rectangle 26"/>
          <p:cNvSpPr/>
          <p:nvPr/>
        </p:nvSpPr>
        <p:spPr>
          <a:xfrm>
            <a:off x="420688" y="6132513"/>
            <a:ext cx="1179512" cy="674687"/>
          </a:xfrm>
          <a:prstGeom prst="rect">
            <a:avLst/>
          </a:prstGeom>
          <a:solidFill>
            <a:srgbClr val="C0C0C0"/>
          </a:solidFill>
          <a:ln w="9525" cap="flat" cmpd="sng">
            <a:solidFill>
              <a:srgbClr val="000099"/>
            </a:solidFill>
            <a:prstDash val="solid"/>
            <a:miter/>
            <a:headEnd type="none" w="med" len="med"/>
            <a:tailEnd type="none" w="med" len="med"/>
          </a:ln>
        </p:spPr>
        <p:txBody>
          <a:bodyPr wrap="none" lIns="100794" tIns="50397" rIns="100794" bIns="50397" anchor="ctr" anchorCtr="0"/>
          <a:p>
            <a:pPr algn="ctr" defTabSz="503555" eaLnBrk="1" hangingPunct="1">
              <a:buClrTx/>
              <a:buSzTx/>
              <a:buFontTx/>
            </a:pPr>
            <a:r>
              <a:rPr lang="en-US" altLang="en-US" sz="2600" dirty="0">
                <a:solidFill>
                  <a:schemeClr val="tx2"/>
                </a:solidFill>
                <a:latin typeface="Times New Roman" panose="02020603050405020304" pitchFamily="18" charset="0"/>
              </a:rPr>
              <a:t>A.Class</a:t>
            </a:r>
            <a:endParaRPr lang="en-US" altLang="en-US" sz="2600" dirty="0">
              <a:solidFill>
                <a:schemeClr val="tx2"/>
              </a:solidFill>
              <a:latin typeface="Times New Roman" panose="02020603050405020304" pitchFamily="18" charset="0"/>
            </a:endParaRPr>
          </a:p>
        </p:txBody>
      </p:sp>
      <p:sp>
        <p:nvSpPr>
          <p:cNvPr id="7185" name="Line 27"/>
          <p:cNvSpPr/>
          <p:nvPr/>
        </p:nvSpPr>
        <p:spPr>
          <a:xfrm flipV="1">
            <a:off x="4368800" y="2940050"/>
            <a:ext cx="1847850" cy="3527425"/>
          </a:xfrm>
          <a:prstGeom prst="line">
            <a:avLst/>
          </a:prstGeom>
          <a:ln w="25400" cap="flat" cmpd="sng">
            <a:solidFill>
              <a:srgbClr val="000099"/>
            </a:solidFill>
            <a:prstDash val="solid"/>
            <a:headEnd type="none" w="med" len="med"/>
            <a:tailEnd type="triangle" w="med" len="med"/>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Rectangle 2"/>
          <p:cNvSpPr>
            <a:spLocks noGrp="1"/>
          </p:cNvSpPr>
          <p:nvPr>
            <p:ph type="title"/>
          </p:nvPr>
        </p:nvSpPr>
        <p:spPr>
          <a:xfrm>
            <a:off x="504825" y="301625"/>
            <a:ext cx="9067800" cy="1260475"/>
          </a:xfrm>
          <a:ln/>
        </p:spPr>
        <p:txBody>
          <a:bodyPr vert="horz" wrap="square" lIns="0" tIns="0" rIns="0" bIns="0" anchor="ctr" anchorCtr="0"/>
          <a:p>
            <a:pPr eaLnBrk="1"/>
            <a:r>
              <a:rPr lang="en-US" altLang="en-US" dirty="0"/>
              <a:t>JVM</a:t>
            </a:r>
            <a:endParaRPr lang="en-US" altLang="en-US" dirty="0"/>
          </a:p>
        </p:txBody>
      </p:sp>
      <p:sp>
        <p:nvSpPr>
          <p:cNvPr id="8195" name="Rectangle 3"/>
          <p:cNvSpPr>
            <a:spLocks noGrp="1"/>
          </p:cNvSpPr>
          <p:nvPr>
            <p:ph idx="1"/>
          </p:nvPr>
        </p:nvSpPr>
        <p:spPr>
          <a:xfrm>
            <a:off x="504825" y="1768475"/>
            <a:ext cx="9067800" cy="4987925"/>
          </a:xfrm>
          <a:ln/>
        </p:spPr>
        <p:txBody>
          <a:bodyPr vert="horz" wrap="square" lIns="0" tIns="28224" rIns="0" bIns="0" anchor="t" anchorCtr="0"/>
          <a:p>
            <a:pPr eaLnBrk="1">
              <a:buNone/>
            </a:pPr>
            <a:endParaRPr lang="en-US" altLang="en-US" dirty="0"/>
          </a:p>
        </p:txBody>
      </p:sp>
      <p:sp>
        <p:nvSpPr>
          <p:cNvPr id="8196" name="Rectangle 4"/>
          <p:cNvSpPr/>
          <p:nvPr/>
        </p:nvSpPr>
        <p:spPr>
          <a:xfrm>
            <a:off x="9240838" y="2057400"/>
            <a:ext cx="84137" cy="168275"/>
          </a:xfrm>
          <a:prstGeom prst="rect">
            <a:avLst/>
          </a:prstGeom>
          <a:noFill/>
          <a:ln w="9525">
            <a:noFill/>
          </a:ln>
        </p:spPr>
        <p:txBody>
          <a:bodyPr lIns="100794" tIns="50397" rIns="100794" bIns="50397"/>
          <a:p>
            <a:pPr marL="342900" indent="-342900" eaLnBrk="1">
              <a:lnSpc>
                <a:spcPct val="93000"/>
              </a:lnSpc>
              <a:spcAft>
                <a:spcPts val="1415"/>
              </a:spcAft>
            </a:pPr>
            <a:r>
              <a:rPr lang="en-US" altLang="en-US" sz="3200" dirty="0">
                <a:solidFill>
                  <a:srgbClr val="000099"/>
                </a:solidFill>
                <a:latin typeface="Arial" panose="020B0604020202020204" pitchFamily="34" charset="0"/>
              </a:rPr>
              <a:t>  </a:t>
            </a:r>
            <a:endParaRPr lang="en-US" altLang="en-US" sz="3200" dirty="0">
              <a:solidFill>
                <a:srgbClr val="000099"/>
              </a:solidFill>
              <a:latin typeface="Arial" panose="020B0604020202020204" pitchFamily="34" charset="0"/>
            </a:endParaRPr>
          </a:p>
        </p:txBody>
      </p:sp>
      <p:sp>
        <p:nvSpPr>
          <p:cNvPr id="54277" name="AutoShape 5"/>
          <p:cNvSpPr>
            <a:spLocks noChangeArrowheads="1"/>
          </p:cNvSpPr>
          <p:nvPr/>
        </p:nvSpPr>
        <p:spPr bwMode="auto">
          <a:xfrm>
            <a:off x="3108325" y="1344613"/>
            <a:ext cx="3444875" cy="2098675"/>
          </a:xfrm>
          <a:prstGeom prst="cube">
            <a:avLst>
              <a:gd name="adj" fmla="val 25000"/>
            </a:avLst>
          </a:prstGeom>
          <a:solidFill>
            <a:srgbClr val="C0C0C0"/>
          </a:solidFill>
          <a:ln w="25400">
            <a:solidFill>
              <a:srgbClr val="000099"/>
            </a:solidFill>
            <a:miter lim="800000"/>
          </a:ln>
          <a:effectLst>
            <a:glow rad="101600">
              <a:schemeClr val="accent2">
                <a:satMod val="175000"/>
                <a:alpha val="40000"/>
              </a:schemeClr>
            </a:glow>
          </a:effectLst>
        </p:spPr>
        <p:txBody>
          <a:bodyPr wrap="none" lIns="100794" tIns="50397" rIns="100794" bIns="50397" anchor="ctr"/>
          <a:lstStyle/>
          <a:p>
            <a:pPr marL="0" marR="0" lvl="0" indent="0" algn="ctr" defTabSz="503555" rtl="0" eaLnBrk="1" fontAlgn="base" latinLnBrk="0" hangingPunct="1">
              <a:lnSpc>
                <a:spcPct val="100000"/>
              </a:lnSpc>
              <a:spcBef>
                <a:spcPct val="0"/>
              </a:spcBef>
              <a:spcAft>
                <a:spcPct val="0"/>
              </a:spcAft>
              <a:buClrTx/>
              <a:buSzTx/>
              <a:buFontTx/>
              <a:buNone/>
              <a:defRPr/>
            </a:pPr>
            <a:r>
              <a:rPr kumimoji="0" lang="en-US" sz="2600" b="0" i="0" u="none" strike="noStrike" kern="1200" cap="none" spc="0" normalizeH="0" baseline="0" noProof="0">
                <a:ln>
                  <a:noFill/>
                </a:ln>
                <a:solidFill>
                  <a:srgbClr val="000099"/>
                </a:solidFill>
                <a:effectLst/>
                <a:uLnTx/>
                <a:uFillTx/>
                <a:latin typeface="Arial" panose="020B0604020202020204" pitchFamily="34" charset="0"/>
                <a:ea typeface="+mn-ea"/>
                <a:cs typeface="+mn-cs"/>
              </a:rPr>
              <a:t>Class loader</a:t>
            </a:r>
            <a:endParaRPr kumimoji="0" lang="en-US" sz="2600" b="0" i="0" u="none" strike="noStrike" kern="1200" cap="none" spc="0" normalizeH="0" baseline="0" noProof="0">
              <a:ln>
                <a:noFill/>
              </a:ln>
              <a:solidFill>
                <a:srgbClr val="000099"/>
              </a:solidFill>
              <a:effectLst/>
              <a:uLnTx/>
              <a:uFillTx/>
              <a:latin typeface="Arial" panose="020B0604020202020204" pitchFamily="34" charset="0"/>
              <a:ea typeface="+mn-ea"/>
              <a:cs typeface="+mn-cs"/>
            </a:endParaRPr>
          </a:p>
        </p:txBody>
      </p:sp>
      <p:sp>
        <p:nvSpPr>
          <p:cNvPr id="54278" name="AutoShape 6"/>
          <p:cNvSpPr>
            <a:spLocks noChangeArrowheads="1"/>
          </p:cNvSpPr>
          <p:nvPr/>
        </p:nvSpPr>
        <p:spPr bwMode="auto">
          <a:xfrm>
            <a:off x="2352675" y="4535488"/>
            <a:ext cx="5040313" cy="2100262"/>
          </a:xfrm>
          <a:prstGeom prst="cube">
            <a:avLst>
              <a:gd name="adj" fmla="val 25000"/>
            </a:avLst>
          </a:prstGeom>
          <a:solidFill>
            <a:srgbClr val="C0C0C0"/>
          </a:solidFill>
          <a:ln w="25400">
            <a:solidFill>
              <a:srgbClr val="000099"/>
            </a:solidFill>
            <a:miter lim="800000"/>
          </a:ln>
          <a:effectLst>
            <a:glow rad="101600">
              <a:schemeClr val="accent2">
                <a:satMod val="175000"/>
                <a:alpha val="40000"/>
              </a:schemeClr>
            </a:glow>
          </a:effectLst>
        </p:spPr>
        <p:txBody>
          <a:bodyPr wrap="none" lIns="100794" tIns="50397" rIns="100794" bIns="50397" anchor="ctr"/>
          <a:lstStyle/>
          <a:p>
            <a:pPr marL="0" marR="0" lvl="0" indent="0" algn="ctr" defTabSz="503555" rtl="0" eaLnBrk="1" fontAlgn="base" latinLnBrk="0" hangingPunct="1">
              <a:lnSpc>
                <a:spcPct val="100000"/>
              </a:lnSpc>
              <a:spcBef>
                <a:spcPct val="0"/>
              </a:spcBef>
              <a:spcAft>
                <a:spcPct val="0"/>
              </a:spcAft>
              <a:buClrTx/>
              <a:buSzTx/>
              <a:buFontTx/>
              <a:buNone/>
              <a:defRPr/>
            </a:pPr>
            <a:r>
              <a:rPr kumimoji="0" lang="en-US" sz="2600" b="0" i="0" u="none" strike="noStrike" kern="1200" cap="none" spc="0" normalizeH="0" baseline="0" noProof="0">
                <a:ln>
                  <a:noFill/>
                </a:ln>
                <a:solidFill>
                  <a:srgbClr val="000099"/>
                </a:solidFill>
                <a:effectLst/>
                <a:uLnTx/>
                <a:uFillTx/>
                <a:latin typeface="Arial" panose="020B0604020202020204" pitchFamily="34" charset="0"/>
                <a:ea typeface="+mn-ea"/>
                <a:cs typeface="+mn-cs"/>
              </a:rPr>
              <a:t>Execution engine</a:t>
            </a:r>
            <a:endParaRPr kumimoji="0" lang="en-US" sz="2600" b="0" i="0" u="none" strike="noStrike" kern="1200" cap="none" spc="0" normalizeH="0" baseline="0" noProof="0">
              <a:ln>
                <a:noFill/>
              </a:ln>
              <a:solidFill>
                <a:srgbClr val="000099"/>
              </a:solidFill>
              <a:effectLst/>
              <a:uLnTx/>
              <a:uFillTx/>
              <a:latin typeface="Arial" panose="020B0604020202020204" pitchFamily="34" charset="0"/>
              <a:ea typeface="+mn-ea"/>
              <a:cs typeface="+mn-cs"/>
            </a:endParaRPr>
          </a:p>
        </p:txBody>
      </p:sp>
      <p:sp>
        <p:nvSpPr>
          <p:cNvPr id="8203" name="Line 7"/>
          <p:cNvSpPr/>
          <p:nvPr/>
        </p:nvSpPr>
        <p:spPr>
          <a:xfrm>
            <a:off x="4619625" y="3527425"/>
            <a:ext cx="0" cy="839788"/>
          </a:xfrm>
          <a:prstGeom prst="line">
            <a:avLst/>
          </a:prstGeom>
          <a:ln w="25400" cap="flat" cmpd="sng">
            <a:solidFill>
              <a:srgbClr val="000099"/>
            </a:solidFill>
            <a:prstDash val="solid"/>
            <a:headEnd type="none" w="med" len="med"/>
            <a:tailEnd type="triangle" w="med" len="med"/>
          </a:ln>
        </p:spPr>
      </p:sp>
      <p:sp>
        <p:nvSpPr>
          <p:cNvPr id="8204" name="Line 8"/>
          <p:cNvSpPr/>
          <p:nvPr/>
        </p:nvSpPr>
        <p:spPr>
          <a:xfrm>
            <a:off x="923925" y="2466975"/>
            <a:ext cx="1679575" cy="0"/>
          </a:xfrm>
          <a:prstGeom prst="line">
            <a:avLst/>
          </a:prstGeom>
          <a:ln w="25400" cap="flat" cmpd="sng">
            <a:solidFill>
              <a:srgbClr val="000099"/>
            </a:solidFill>
            <a:prstDash val="solid"/>
            <a:headEnd type="none" w="med" len="med"/>
            <a:tailEnd type="triangle" w="med" len="med"/>
          </a:ln>
        </p:spPr>
      </p:sp>
      <p:sp>
        <p:nvSpPr>
          <p:cNvPr id="8205" name="Text Box 9"/>
          <p:cNvSpPr txBox="1"/>
          <p:nvPr/>
        </p:nvSpPr>
        <p:spPr>
          <a:xfrm>
            <a:off x="6972300" y="2352675"/>
            <a:ext cx="2219325" cy="906463"/>
          </a:xfrm>
          <a:prstGeom prst="rect">
            <a:avLst/>
          </a:prstGeom>
          <a:noFill/>
          <a:ln w="9525">
            <a:noFill/>
          </a:ln>
        </p:spPr>
        <p:txBody>
          <a:bodyPr wrap="none" lIns="100794" tIns="50397" rIns="100794" bIns="50397">
            <a:spAutoFit/>
          </a:bodyPr>
          <a:p>
            <a:pPr algn="ctr" defTabSz="503555" eaLnBrk="1" hangingPunct="1">
              <a:buClrTx/>
              <a:buSzTx/>
              <a:buFontTx/>
            </a:pPr>
            <a:r>
              <a:rPr lang="en-US" altLang="en-US" sz="2600" dirty="0">
                <a:solidFill>
                  <a:srgbClr val="000099"/>
                </a:solidFill>
                <a:latin typeface="Arial" panose="020B0604020202020204" pitchFamily="34" charset="0"/>
              </a:rPr>
              <a:t>The Java API</a:t>
            </a:r>
            <a:endParaRPr lang="en-US" altLang="en-US" sz="2600" dirty="0">
              <a:solidFill>
                <a:srgbClr val="000099"/>
              </a:solidFill>
              <a:latin typeface="Arial" panose="020B0604020202020204" pitchFamily="34" charset="0"/>
            </a:endParaRPr>
          </a:p>
          <a:p>
            <a:pPr algn="ctr" defTabSz="503555" eaLnBrk="1" hangingPunct="1">
              <a:buClrTx/>
              <a:buSzTx/>
              <a:buFontTx/>
            </a:pPr>
            <a:r>
              <a:rPr lang="en-US" altLang="en-US" sz="2600" dirty="0">
                <a:solidFill>
                  <a:srgbClr val="000099"/>
                </a:solidFill>
                <a:latin typeface="Arial" panose="020B0604020202020204" pitchFamily="34" charset="0"/>
              </a:rPr>
              <a:t>class files</a:t>
            </a:r>
            <a:endParaRPr lang="en-US" altLang="en-US" sz="2600" dirty="0">
              <a:solidFill>
                <a:srgbClr val="000099"/>
              </a:solidFill>
              <a:latin typeface="Arial" panose="020B0604020202020204" pitchFamily="34" charset="0"/>
            </a:endParaRPr>
          </a:p>
        </p:txBody>
      </p:sp>
      <p:sp>
        <p:nvSpPr>
          <p:cNvPr id="8206" name="Text Box 10"/>
          <p:cNvSpPr txBox="1"/>
          <p:nvPr/>
        </p:nvSpPr>
        <p:spPr>
          <a:xfrm>
            <a:off x="420688" y="2687638"/>
            <a:ext cx="2259012" cy="906462"/>
          </a:xfrm>
          <a:prstGeom prst="rect">
            <a:avLst/>
          </a:prstGeom>
          <a:noFill/>
          <a:ln w="9525">
            <a:noFill/>
          </a:ln>
        </p:spPr>
        <p:txBody>
          <a:bodyPr wrap="none" lIns="100794" tIns="50397" rIns="100794" bIns="50397">
            <a:spAutoFit/>
          </a:bodyPr>
          <a:p>
            <a:pPr algn="ctr" defTabSz="503555" eaLnBrk="1" hangingPunct="1">
              <a:buClrTx/>
              <a:buSzTx/>
              <a:buFontTx/>
            </a:pPr>
            <a:r>
              <a:rPr lang="en-US" altLang="en-US" sz="2600" dirty="0">
                <a:solidFill>
                  <a:srgbClr val="000099"/>
                </a:solidFill>
                <a:latin typeface="Arial" panose="020B0604020202020204" pitchFamily="34" charset="0"/>
              </a:rPr>
              <a:t>Your program</a:t>
            </a:r>
            <a:endParaRPr lang="en-US" altLang="en-US" sz="2600" dirty="0">
              <a:solidFill>
                <a:srgbClr val="000099"/>
              </a:solidFill>
              <a:latin typeface="Arial" panose="020B0604020202020204" pitchFamily="34" charset="0"/>
            </a:endParaRPr>
          </a:p>
          <a:p>
            <a:pPr algn="ctr" defTabSz="503555" eaLnBrk="1" hangingPunct="1">
              <a:buClrTx/>
              <a:buSzTx/>
              <a:buFontTx/>
            </a:pPr>
            <a:r>
              <a:rPr lang="en-US" altLang="en-US" sz="2600" dirty="0">
                <a:solidFill>
                  <a:srgbClr val="000099"/>
                </a:solidFill>
                <a:latin typeface="Arial" panose="020B0604020202020204" pitchFamily="34" charset="0"/>
              </a:rPr>
              <a:t>class files</a:t>
            </a:r>
            <a:endParaRPr lang="en-US" altLang="en-US" sz="2600" dirty="0">
              <a:solidFill>
                <a:srgbClr val="000099"/>
              </a:solidFill>
              <a:latin typeface="Arial" panose="020B0604020202020204" pitchFamily="34" charset="0"/>
            </a:endParaRPr>
          </a:p>
        </p:txBody>
      </p:sp>
      <p:sp>
        <p:nvSpPr>
          <p:cNvPr id="8207" name="Text Box 11"/>
          <p:cNvSpPr txBox="1"/>
          <p:nvPr/>
        </p:nvSpPr>
        <p:spPr>
          <a:xfrm>
            <a:off x="4784725" y="3656013"/>
            <a:ext cx="1865313" cy="503237"/>
          </a:xfrm>
          <a:prstGeom prst="rect">
            <a:avLst/>
          </a:prstGeom>
          <a:noFill/>
          <a:ln w="9525">
            <a:noFill/>
          </a:ln>
        </p:spPr>
        <p:txBody>
          <a:bodyPr wrap="none" lIns="100794" tIns="50397" rIns="100794" bIns="50397">
            <a:spAutoFit/>
          </a:bodyPr>
          <a:p>
            <a:pPr algn="ctr" defTabSz="503555" eaLnBrk="1" hangingPunct="1">
              <a:buClrTx/>
              <a:buSzTx/>
              <a:buFontTx/>
            </a:pPr>
            <a:r>
              <a:rPr lang="en-US" altLang="en-US" sz="2600" dirty="0">
                <a:solidFill>
                  <a:srgbClr val="000099"/>
                </a:solidFill>
                <a:latin typeface="Arial" panose="020B0604020202020204" pitchFamily="34" charset="0"/>
              </a:rPr>
              <a:t>Byte codes</a:t>
            </a:r>
            <a:endParaRPr lang="en-US" altLang="en-US" sz="2600" dirty="0">
              <a:solidFill>
                <a:srgbClr val="000099"/>
              </a:solidFill>
              <a:latin typeface="Arial" panose="020B0604020202020204" pitchFamily="34" charset="0"/>
            </a:endParaRPr>
          </a:p>
        </p:txBody>
      </p:sp>
      <p:sp>
        <p:nvSpPr>
          <p:cNvPr id="8208" name="Line 12"/>
          <p:cNvSpPr/>
          <p:nvPr/>
        </p:nvSpPr>
        <p:spPr>
          <a:xfrm flipH="1">
            <a:off x="6888163" y="2352675"/>
            <a:ext cx="2436812" cy="0"/>
          </a:xfrm>
          <a:prstGeom prst="line">
            <a:avLst/>
          </a:prstGeom>
          <a:ln w="25400" cap="flat" cmpd="sng">
            <a:solidFill>
              <a:srgbClr val="000099"/>
            </a:solidFill>
            <a:prstDash val="solid"/>
            <a:headEnd type="none" w="med" len="med"/>
            <a:tailEnd type="triangle" w="med" len="med"/>
          </a:ln>
        </p:spPr>
      </p:sp>
      <p:sp>
        <p:nvSpPr>
          <p:cNvPr id="8209" name="Text Box 13"/>
          <p:cNvSpPr txBox="1"/>
          <p:nvPr/>
        </p:nvSpPr>
        <p:spPr>
          <a:xfrm>
            <a:off x="1763713" y="6804025"/>
            <a:ext cx="7392987" cy="503238"/>
          </a:xfrm>
          <a:prstGeom prst="rect">
            <a:avLst/>
          </a:prstGeom>
          <a:noFill/>
          <a:ln w="9525">
            <a:noFill/>
          </a:ln>
        </p:spPr>
        <p:txBody>
          <a:bodyPr lIns="100794" tIns="50397" rIns="100794" bIns="50397">
            <a:spAutoFit/>
          </a:bodyPr>
          <a:p>
            <a:pPr defTabSz="503555" eaLnBrk="1" hangingPunct="1">
              <a:spcBef>
                <a:spcPct val="50000"/>
              </a:spcBef>
              <a:buClrTx/>
              <a:buSzTx/>
              <a:buFontTx/>
            </a:pPr>
            <a:r>
              <a:rPr lang="en-US" altLang="en-US" sz="2600" dirty="0">
                <a:solidFill>
                  <a:srgbClr val="000099"/>
                </a:solidFill>
                <a:latin typeface="Times New Roman" panose="02020603050405020304" pitchFamily="18" charset="0"/>
              </a:rPr>
              <a:t>Basic block diagram of the Java virtual machine</a:t>
            </a:r>
            <a:endParaRPr lang="en-US" altLang="en-US" sz="2600" dirty="0">
              <a:solidFill>
                <a:srgbClr val="000099"/>
              </a:solidFill>
              <a:latin typeface="Times New Roman" panose="02020603050405020304" pitchFamily="18" charset="0"/>
            </a:endParaRPr>
          </a:p>
        </p:txBody>
      </p:sp>
      <p:sp>
        <p:nvSpPr>
          <p:cNvPr id="8210" name="Rectangle 14"/>
          <p:cNvSpPr/>
          <p:nvPr/>
        </p:nvSpPr>
        <p:spPr>
          <a:xfrm>
            <a:off x="0" y="1344613"/>
            <a:ext cx="10080625" cy="6215062"/>
          </a:xfrm>
          <a:prstGeom prst="rect">
            <a:avLst/>
          </a:prstGeom>
          <a:noFill/>
          <a:ln w="9525">
            <a:noFill/>
          </a:ln>
        </p:spPr>
        <p:txBody>
          <a:bodyPr lIns="100794" tIns="50397" rIns="100794" bIns="50397"/>
          <a:p>
            <a:pPr marL="342900" indent="-342900" eaLnBrk="1">
              <a:lnSpc>
                <a:spcPct val="93000"/>
              </a:lnSpc>
              <a:spcAft>
                <a:spcPts val="1415"/>
              </a:spcAft>
            </a:pPr>
            <a:r>
              <a:rPr lang="en-US" altLang="en-US" sz="3200" dirty="0">
                <a:solidFill>
                  <a:srgbClr val="000000"/>
                </a:solidFill>
                <a:latin typeface="Arial" panose="020B0604020202020204" pitchFamily="34" charset="0"/>
              </a:rPr>
              <a:t>  </a:t>
            </a:r>
            <a:endParaRPr lang="en-US" altLang="en-US" sz="3200" dirty="0">
              <a:solidFill>
                <a:srgbClr val="000000"/>
              </a:solidFill>
              <a:latin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Rectangle 2"/>
          <p:cNvSpPr>
            <a:spLocks noGrp="1"/>
          </p:cNvSpPr>
          <p:nvPr>
            <p:ph type="title"/>
          </p:nvPr>
        </p:nvSpPr>
        <p:spPr>
          <a:xfrm>
            <a:off x="504825" y="301625"/>
            <a:ext cx="9067800" cy="1260475"/>
          </a:xfrm>
          <a:ln/>
        </p:spPr>
        <p:txBody>
          <a:bodyPr vert="horz" wrap="square" lIns="0" tIns="0" rIns="0" bIns="0" anchor="ctr" anchorCtr="0"/>
          <a:p>
            <a:pPr eaLnBrk="1"/>
            <a:endParaRPr lang="en-US" altLang="en-US" dirty="0"/>
          </a:p>
        </p:txBody>
      </p:sp>
      <p:sp>
        <p:nvSpPr>
          <p:cNvPr id="9219" name="Rectangle 3"/>
          <p:cNvSpPr>
            <a:spLocks noGrp="1"/>
          </p:cNvSpPr>
          <p:nvPr>
            <p:ph idx="1"/>
          </p:nvPr>
        </p:nvSpPr>
        <p:spPr>
          <a:xfrm>
            <a:off x="504825" y="1768475"/>
            <a:ext cx="9067800" cy="4987925"/>
          </a:xfrm>
          <a:ln/>
        </p:spPr>
        <p:txBody>
          <a:bodyPr vert="horz" wrap="square" lIns="0" tIns="28224" rIns="0" bIns="0" anchor="t" anchorCtr="0"/>
          <a:p>
            <a:pPr eaLnBrk="1">
              <a:buNone/>
            </a:pPr>
            <a:endParaRPr lang="en-US" altLang="en-US" dirty="0"/>
          </a:p>
        </p:txBody>
      </p:sp>
      <p:sp>
        <p:nvSpPr>
          <p:cNvPr id="9220" name="AutoShape 4"/>
          <p:cNvSpPr/>
          <p:nvPr/>
        </p:nvSpPr>
        <p:spPr>
          <a:xfrm>
            <a:off x="3192463" y="1427163"/>
            <a:ext cx="3443287" cy="1428750"/>
          </a:xfrm>
          <a:prstGeom prst="cube">
            <a:avLst>
              <a:gd name="adj" fmla="val 25000"/>
            </a:avLst>
          </a:prstGeom>
          <a:solidFill>
            <a:srgbClr val="C0C0C0"/>
          </a:solidFill>
          <a:ln w="25400" cap="flat" cmpd="sng">
            <a:solidFill>
              <a:srgbClr val="000099"/>
            </a:solidFill>
            <a:prstDash val="solid"/>
            <a:miter/>
            <a:headEnd type="none" w="med" len="med"/>
            <a:tailEnd type="none" w="med" len="med"/>
          </a:ln>
        </p:spPr>
        <p:txBody>
          <a:bodyPr wrap="none" lIns="100794" tIns="50397" rIns="100794" bIns="50397" anchor="ctr" anchorCtr="0"/>
          <a:p>
            <a:pPr algn="ctr" defTabSz="503555" eaLnBrk="1" hangingPunct="1">
              <a:buClrTx/>
              <a:buSzTx/>
              <a:buFontTx/>
            </a:pPr>
            <a:r>
              <a:rPr lang="en-US" altLang="en-US" sz="2600" dirty="0">
                <a:solidFill>
                  <a:srgbClr val="000099"/>
                </a:solidFill>
                <a:latin typeface="Arial" panose="020B0604020202020204" pitchFamily="34" charset="0"/>
              </a:rPr>
              <a:t>Class loader</a:t>
            </a:r>
            <a:endParaRPr lang="en-US" altLang="en-US" sz="2600" dirty="0">
              <a:solidFill>
                <a:srgbClr val="000099"/>
              </a:solidFill>
              <a:latin typeface="Arial" panose="020B0604020202020204" pitchFamily="34" charset="0"/>
            </a:endParaRPr>
          </a:p>
        </p:txBody>
      </p:sp>
      <p:sp>
        <p:nvSpPr>
          <p:cNvPr id="9221" name="AutoShape 5"/>
          <p:cNvSpPr/>
          <p:nvPr/>
        </p:nvSpPr>
        <p:spPr>
          <a:xfrm>
            <a:off x="2352675" y="3443288"/>
            <a:ext cx="5040313" cy="1428750"/>
          </a:xfrm>
          <a:prstGeom prst="cube">
            <a:avLst>
              <a:gd name="adj" fmla="val 25000"/>
            </a:avLst>
          </a:prstGeom>
          <a:solidFill>
            <a:srgbClr val="C0C0C0"/>
          </a:solidFill>
          <a:ln w="25400" cap="flat" cmpd="sng">
            <a:solidFill>
              <a:srgbClr val="000099"/>
            </a:solidFill>
            <a:prstDash val="solid"/>
            <a:miter/>
            <a:headEnd type="none" w="med" len="med"/>
            <a:tailEnd type="none" w="med" len="med"/>
          </a:ln>
        </p:spPr>
        <p:txBody>
          <a:bodyPr wrap="none" lIns="100794" tIns="50397" rIns="100794" bIns="50397" anchor="ctr" anchorCtr="0"/>
          <a:p>
            <a:pPr algn="ctr" defTabSz="503555" eaLnBrk="1" hangingPunct="1">
              <a:buClrTx/>
              <a:buSzTx/>
              <a:buFontTx/>
            </a:pPr>
            <a:r>
              <a:rPr lang="en-US" altLang="en-US" sz="2600" dirty="0">
                <a:solidFill>
                  <a:srgbClr val="000099"/>
                </a:solidFill>
                <a:latin typeface="Arial" panose="020B0604020202020204" pitchFamily="34" charset="0"/>
              </a:rPr>
              <a:t>Execution engine</a:t>
            </a:r>
            <a:endParaRPr lang="en-US" altLang="en-US" sz="2600" dirty="0">
              <a:solidFill>
                <a:srgbClr val="000099"/>
              </a:solidFill>
              <a:latin typeface="Arial" panose="020B0604020202020204" pitchFamily="34" charset="0"/>
            </a:endParaRPr>
          </a:p>
        </p:txBody>
      </p:sp>
      <p:sp>
        <p:nvSpPr>
          <p:cNvPr id="9222" name="Line 6"/>
          <p:cNvSpPr/>
          <p:nvPr/>
        </p:nvSpPr>
        <p:spPr>
          <a:xfrm>
            <a:off x="4619625" y="2940050"/>
            <a:ext cx="0" cy="503238"/>
          </a:xfrm>
          <a:prstGeom prst="line">
            <a:avLst/>
          </a:prstGeom>
          <a:ln w="9525" cap="flat" cmpd="sng">
            <a:solidFill>
              <a:srgbClr val="000099"/>
            </a:solidFill>
            <a:prstDash val="solid"/>
            <a:headEnd type="none" w="med" len="med"/>
            <a:tailEnd type="triangle" w="med" len="med"/>
          </a:ln>
        </p:spPr>
      </p:sp>
      <p:sp>
        <p:nvSpPr>
          <p:cNvPr id="9223" name="Line 7"/>
          <p:cNvSpPr/>
          <p:nvPr/>
        </p:nvSpPr>
        <p:spPr>
          <a:xfrm>
            <a:off x="1008063" y="2016125"/>
            <a:ext cx="1679575" cy="0"/>
          </a:xfrm>
          <a:prstGeom prst="line">
            <a:avLst/>
          </a:prstGeom>
          <a:ln w="9525" cap="flat" cmpd="sng">
            <a:solidFill>
              <a:srgbClr val="000099"/>
            </a:solidFill>
            <a:prstDash val="solid"/>
            <a:headEnd type="none" w="med" len="med"/>
            <a:tailEnd type="triangle" w="med" len="med"/>
          </a:ln>
        </p:spPr>
      </p:sp>
      <p:sp>
        <p:nvSpPr>
          <p:cNvPr id="9224" name="Text Box 8"/>
          <p:cNvSpPr txBox="1"/>
          <p:nvPr/>
        </p:nvSpPr>
        <p:spPr>
          <a:xfrm>
            <a:off x="7056438" y="2184400"/>
            <a:ext cx="1763712" cy="639763"/>
          </a:xfrm>
          <a:prstGeom prst="rect">
            <a:avLst/>
          </a:prstGeom>
          <a:noFill/>
          <a:ln w="9525">
            <a:noFill/>
          </a:ln>
        </p:spPr>
        <p:txBody>
          <a:bodyPr lIns="100794" tIns="50397" rIns="100794" bIns="50397">
            <a:spAutoFit/>
          </a:bodyPr>
          <a:p>
            <a:pPr algn="ctr" defTabSz="503555" eaLnBrk="1" hangingPunct="1">
              <a:buClrTx/>
              <a:buSzTx/>
              <a:buFontTx/>
            </a:pPr>
            <a:r>
              <a:rPr lang="en-US" altLang="en-US" dirty="0">
                <a:solidFill>
                  <a:srgbClr val="000099"/>
                </a:solidFill>
                <a:latin typeface="Arial" panose="020B0604020202020204" pitchFamily="34" charset="0"/>
              </a:rPr>
              <a:t>The Java API</a:t>
            </a:r>
            <a:endParaRPr lang="en-US" altLang="en-US" dirty="0">
              <a:solidFill>
                <a:srgbClr val="000099"/>
              </a:solidFill>
              <a:latin typeface="Arial" panose="020B0604020202020204" pitchFamily="34" charset="0"/>
            </a:endParaRPr>
          </a:p>
          <a:p>
            <a:pPr algn="ctr" defTabSz="503555" eaLnBrk="1" hangingPunct="1">
              <a:buClrTx/>
              <a:buSzTx/>
              <a:buFontTx/>
            </a:pPr>
            <a:r>
              <a:rPr lang="en-US" altLang="en-US" dirty="0">
                <a:solidFill>
                  <a:srgbClr val="000099"/>
                </a:solidFill>
                <a:latin typeface="Arial" panose="020B0604020202020204" pitchFamily="34" charset="0"/>
              </a:rPr>
              <a:t>class files</a:t>
            </a:r>
            <a:endParaRPr lang="en-US" altLang="en-US" sz="1500" dirty="0">
              <a:solidFill>
                <a:srgbClr val="000099"/>
              </a:solidFill>
              <a:latin typeface="Arial" panose="020B0604020202020204" pitchFamily="34" charset="0"/>
            </a:endParaRPr>
          </a:p>
        </p:txBody>
      </p:sp>
      <p:sp>
        <p:nvSpPr>
          <p:cNvPr id="9225" name="Text Box 9"/>
          <p:cNvSpPr txBox="1"/>
          <p:nvPr/>
        </p:nvSpPr>
        <p:spPr>
          <a:xfrm>
            <a:off x="1092200" y="2268538"/>
            <a:ext cx="1573213" cy="639762"/>
          </a:xfrm>
          <a:prstGeom prst="rect">
            <a:avLst/>
          </a:prstGeom>
          <a:noFill/>
          <a:ln w="9525">
            <a:noFill/>
          </a:ln>
        </p:spPr>
        <p:txBody>
          <a:bodyPr wrap="none" lIns="100794" tIns="50397" rIns="100794" bIns="50397">
            <a:spAutoFit/>
          </a:bodyPr>
          <a:p>
            <a:pPr algn="ctr" defTabSz="503555" eaLnBrk="1" hangingPunct="1">
              <a:buClrTx/>
              <a:buSzTx/>
              <a:buFontTx/>
            </a:pPr>
            <a:r>
              <a:rPr lang="en-US" altLang="en-US" dirty="0">
                <a:solidFill>
                  <a:srgbClr val="000099"/>
                </a:solidFill>
                <a:latin typeface="Arial" panose="020B0604020202020204" pitchFamily="34" charset="0"/>
              </a:rPr>
              <a:t>Your program</a:t>
            </a:r>
            <a:endParaRPr lang="en-US" altLang="en-US" dirty="0">
              <a:solidFill>
                <a:srgbClr val="000099"/>
              </a:solidFill>
              <a:latin typeface="Arial" panose="020B0604020202020204" pitchFamily="34" charset="0"/>
            </a:endParaRPr>
          </a:p>
          <a:p>
            <a:pPr algn="ctr" defTabSz="503555" eaLnBrk="1" hangingPunct="1">
              <a:buClrTx/>
              <a:buSzTx/>
              <a:buFontTx/>
            </a:pPr>
            <a:r>
              <a:rPr lang="en-US" altLang="en-US" dirty="0">
                <a:solidFill>
                  <a:srgbClr val="000099"/>
                </a:solidFill>
                <a:latin typeface="Arial" panose="020B0604020202020204" pitchFamily="34" charset="0"/>
              </a:rPr>
              <a:t>class files</a:t>
            </a:r>
            <a:endParaRPr lang="en-US" altLang="en-US" dirty="0">
              <a:solidFill>
                <a:srgbClr val="000099"/>
              </a:solidFill>
              <a:latin typeface="Arial" panose="020B0604020202020204" pitchFamily="34" charset="0"/>
            </a:endParaRPr>
          </a:p>
        </p:txBody>
      </p:sp>
      <p:sp>
        <p:nvSpPr>
          <p:cNvPr id="9226" name="Text Box 10"/>
          <p:cNvSpPr txBox="1"/>
          <p:nvPr/>
        </p:nvSpPr>
        <p:spPr>
          <a:xfrm>
            <a:off x="5040313" y="2940050"/>
            <a:ext cx="1311275" cy="371475"/>
          </a:xfrm>
          <a:prstGeom prst="rect">
            <a:avLst/>
          </a:prstGeom>
          <a:noFill/>
          <a:ln w="9525">
            <a:noFill/>
          </a:ln>
        </p:spPr>
        <p:txBody>
          <a:bodyPr wrap="none" lIns="100794" tIns="50397" rIns="100794" bIns="50397">
            <a:spAutoFit/>
          </a:bodyPr>
          <a:p>
            <a:pPr algn="ctr" defTabSz="503555" eaLnBrk="1" hangingPunct="1">
              <a:buClrTx/>
              <a:buSzTx/>
              <a:buFontTx/>
            </a:pPr>
            <a:r>
              <a:rPr lang="en-US" altLang="en-US" dirty="0">
                <a:solidFill>
                  <a:srgbClr val="000099"/>
                </a:solidFill>
                <a:latin typeface="Arial" panose="020B0604020202020204" pitchFamily="34" charset="0"/>
              </a:rPr>
              <a:t>Byte codes</a:t>
            </a:r>
            <a:endParaRPr lang="en-US" altLang="en-US" sz="1500" dirty="0">
              <a:solidFill>
                <a:srgbClr val="000099"/>
              </a:solidFill>
              <a:latin typeface="Arial" panose="020B0604020202020204" pitchFamily="34" charset="0"/>
            </a:endParaRPr>
          </a:p>
        </p:txBody>
      </p:sp>
      <p:sp>
        <p:nvSpPr>
          <p:cNvPr id="9227" name="Rectangle 11"/>
          <p:cNvSpPr/>
          <p:nvPr/>
        </p:nvSpPr>
        <p:spPr>
          <a:xfrm>
            <a:off x="1092200" y="5627688"/>
            <a:ext cx="7896225" cy="755650"/>
          </a:xfrm>
          <a:prstGeom prst="rect">
            <a:avLst/>
          </a:prstGeom>
          <a:solidFill>
            <a:srgbClr val="C0C0C0"/>
          </a:solidFill>
          <a:ln w="25400" cap="flat" cmpd="sng">
            <a:solidFill>
              <a:srgbClr val="000099"/>
            </a:solidFill>
            <a:prstDash val="solid"/>
            <a:miter/>
            <a:headEnd type="none" w="med" len="med"/>
            <a:tailEnd type="none" w="med" len="med"/>
          </a:ln>
        </p:spPr>
        <p:txBody>
          <a:bodyPr wrap="none" lIns="100794" tIns="50397" rIns="100794" bIns="50397" anchor="ctr" anchorCtr="0"/>
          <a:p>
            <a:pPr algn="ctr" defTabSz="503555" eaLnBrk="1" hangingPunct="1">
              <a:buClrTx/>
              <a:buSzTx/>
              <a:buFontTx/>
            </a:pPr>
            <a:r>
              <a:rPr lang="en-US" altLang="en-US" sz="2600" dirty="0">
                <a:solidFill>
                  <a:srgbClr val="000099"/>
                </a:solidFill>
                <a:latin typeface="Arial" panose="020B0604020202020204" pitchFamily="34" charset="0"/>
              </a:rPr>
              <a:t>Host operating system</a:t>
            </a:r>
            <a:endParaRPr lang="en-US" altLang="en-US" sz="2600" dirty="0">
              <a:solidFill>
                <a:srgbClr val="000099"/>
              </a:solidFill>
              <a:latin typeface="Arial" panose="020B0604020202020204" pitchFamily="34" charset="0"/>
            </a:endParaRPr>
          </a:p>
        </p:txBody>
      </p:sp>
      <p:sp>
        <p:nvSpPr>
          <p:cNvPr id="9228" name="Line 12"/>
          <p:cNvSpPr/>
          <p:nvPr/>
        </p:nvSpPr>
        <p:spPr>
          <a:xfrm>
            <a:off x="4703763" y="4872038"/>
            <a:ext cx="0" cy="755650"/>
          </a:xfrm>
          <a:prstGeom prst="line">
            <a:avLst/>
          </a:prstGeom>
          <a:ln w="9525" cap="flat" cmpd="sng">
            <a:solidFill>
              <a:srgbClr val="000099"/>
            </a:solidFill>
            <a:prstDash val="solid"/>
            <a:headEnd type="triangle" w="med" len="med"/>
            <a:tailEnd type="triangle" w="med" len="med"/>
          </a:ln>
        </p:spPr>
      </p:sp>
      <p:sp>
        <p:nvSpPr>
          <p:cNvPr id="9229" name="Text Box 13"/>
          <p:cNvSpPr txBox="1"/>
          <p:nvPr/>
        </p:nvSpPr>
        <p:spPr>
          <a:xfrm>
            <a:off x="5040313" y="4956175"/>
            <a:ext cx="4148137" cy="503238"/>
          </a:xfrm>
          <a:prstGeom prst="rect">
            <a:avLst/>
          </a:prstGeom>
          <a:noFill/>
          <a:ln w="9525">
            <a:noFill/>
          </a:ln>
        </p:spPr>
        <p:txBody>
          <a:bodyPr wrap="none" lIns="100794" tIns="50397" rIns="100794" bIns="50397">
            <a:spAutoFit/>
          </a:bodyPr>
          <a:p>
            <a:pPr algn="ctr" defTabSz="503555" eaLnBrk="1" hangingPunct="1">
              <a:buClrTx/>
              <a:buSzTx/>
              <a:buFontTx/>
            </a:pPr>
            <a:r>
              <a:rPr lang="en-US" altLang="en-US" sz="2600" dirty="0">
                <a:solidFill>
                  <a:srgbClr val="000099"/>
                </a:solidFill>
                <a:latin typeface="Arial" panose="020B0604020202020204" pitchFamily="34" charset="0"/>
              </a:rPr>
              <a:t>Native method invocations</a:t>
            </a:r>
            <a:endParaRPr lang="en-US" altLang="en-US" sz="2600" dirty="0">
              <a:solidFill>
                <a:srgbClr val="000099"/>
              </a:solidFill>
              <a:latin typeface="Arial" panose="020B0604020202020204" pitchFamily="34" charset="0"/>
            </a:endParaRPr>
          </a:p>
        </p:txBody>
      </p:sp>
      <p:sp>
        <p:nvSpPr>
          <p:cNvPr id="9230" name="Line 14"/>
          <p:cNvSpPr/>
          <p:nvPr/>
        </p:nvSpPr>
        <p:spPr>
          <a:xfrm flipH="1">
            <a:off x="6804025" y="1931988"/>
            <a:ext cx="1344613" cy="0"/>
          </a:xfrm>
          <a:prstGeom prst="line">
            <a:avLst/>
          </a:prstGeom>
          <a:ln w="9525" cap="flat" cmpd="sng">
            <a:solidFill>
              <a:srgbClr val="000099"/>
            </a:solidFill>
            <a:prstDash val="solid"/>
            <a:headEnd type="none" w="med" len="med"/>
            <a:tailEnd type="triangle" w="med" len="med"/>
          </a:ln>
        </p:spPr>
      </p:sp>
      <p:sp>
        <p:nvSpPr>
          <p:cNvPr id="9231" name="Text Box 15"/>
          <p:cNvSpPr txBox="1"/>
          <p:nvPr/>
        </p:nvSpPr>
        <p:spPr>
          <a:xfrm>
            <a:off x="1344613" y="6543675"/>
            <a:ext cx="8315325" cy="773113"/>
          </a:xfrm>
          <a:prstGeom prst="rect">
            <a:avLst/>
          </a:prstGeom>
          <a:noFill/>
          <a:ln w="9525">
            <a:noFill/>
          </a:ln>
        </p:spPr>
        <p:txBody>
          <a:bodyPr lIns="100794" tIns="50397" rIns="100794" bIns="50397">
            <a:spAutoFit/>
          </a:bodyPr>
          <a:p>
            <a:pPr defTabSz="503555" eaLnBrk="1" hangingPunct="1">
              <a:spcBef>
                <a:spcPct val="50000"/>
              </a:spcBef>
              <a:buClrTx/>
              <a:buSzTx/>
              <a:buFontTx/>
            </a:pPr>
            <a:r>
              <a:rPr lang="en-US" altLang="en-US" sz="2200" dirty="0">
                <a:solidFill>
                  <a:schemeClr val="accent2"/>
                </a:solidFill>
                <a:latin typeface="Times New Roman" panose="02020603050405020304" pitchFamily="18" charset="0"/>
              </a:rPr>
              <a:t>A Java virtual machine implemented in software on top of a                         		host operating system</a:t>
            </a:r>
            <a:endParaRPr lang="en-US" altLang="en-US" sz="2600" dirty="0">
              <a:latin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42" name="Picture 1"/>
          <p:cNvPicPr>
            <a:picLocks noChangeAspect="1"/>
          </p:cNvPicPr>
          <p:nvPr/>
        </p:nvPicPr>
        <p:blipFill>
          <a:blip r:embed="rId1"/>
          <a:srcRect l="11145" t="18230" r="6598" b="12213"/>
          <a:stretch>
            <a:fillRect/>
          </a:stretch>
        </p:blipFill>
        <p:spPr>
          <a:xfrm>
            <a:off x="457200" y="457200"/>
            <a:ext cx="9144000" cy="6629400"/>
          </a:xfrm>
          <a:prstGeom prst="rect">
            <a:avLst/>
          </a:prstGeom>
          <a:noFill/>
          <a:ln w="9525">
            <a:noFill/>
          </a:ln>
        </p:spPr>
      </p:pic>
    </p:spTree>
  </p:cSld>
  <p:clrMapOvr>
    <a:masterClrMapping/>
  </p:clrMapOvr>
  <p:transition spd="med"/>
  <p:timing>
    <p:tnLst>
      <p:par>
        <p:cTn id="1" dur="indefinite"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290" name="Picture 1"/>
          <p:cNvPicPr>
            <a:picLocks noChangeAspect="1"/>
          </p:cNvPicPr>
          <p:nvPr/>
        </p:nvPicPr>
        <p:blipFill>
          <a:blip r:embed="rId1"/>
          <a:srcRect l="15982" t="21255" r="11438" b="12213"/>
          <a:stretch>
            <a:fillRect/>
          </a:stretch>
        </p:blipFill>
        <p:spPr>
          <a:xfrm>
            <a:off x="685800" y="457200"/>
            <a:ext cx="8686800" cy="6629400"/>
          </a:xfrm>
          <a:prstGeom prst="rect">
            <a:avLst/>
          </a:prstGeom>
          <a:noFill/>
          <a:ln w="9525">
            <a:noFill/>
          </a:ln>
        </p:spPr>
      </p:pic>
    </p:spTree>
  </p:cSld>
  <p:clrMapOvr>
    <a:masterClrMapping/>
  </p:clrMapOvr>
  <p:transition spd="med"/>
  <p:timing>
    <p:tnLst>
      <p:par>
        <p:cTn id="1" dur="indefinite"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defRPr kumimoji="0" lang="en-GB" sz="1800" b="0" i="0" u="none" strike="noStrike" cap="none" normalizeH="0" baseline="0" smtClean="0">
            <a:ln>
              <a:noFill/>
            </a:ln>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defRPr kumimoji="0" lang="en-GB" sz="1800" b="0" i="0" u="none" strike="noStrike" cap="none" normalizeH="0" baseline="0" smtClean="0">
            <a:ln>
              <a:noFill/>
            </a:ln>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1504</Words>
  <Application>WPS Slides</Application>
  <PresentationFormat>Custom</PresentationFormat>
  <Paragraphs>204</Paragraphs>
  <Slides>40</Slides>
  <Notes>22</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5</vt:i4>
      </vt:variant>
      <vt:variant>
        <vt:lpstr>幻灯片标题</vt:lpstr>
      </vt:variant>
      <vt:variant>
        <vt:i4>40</vt:i4>
      </vt:variant>
    </vt:vector>
  </HeadingPairs>
  <TitlesOfParts>
    <vt:vector size="54" baseType="lpstr">
      <vt:lpstr>Arial</vt:lpstr>
      <vt:lpstr>SimSun</vt:lpstr>
      <vt:lpstr>Wingdings</vt:lpstr>
      <vt:lpstr>Times New Roman</vt:lpstr>
      <vt:lpstr>Lucida Sans Unicode</vt:lpstr>
      <vt:lpstr>Courier New</vt:lpstr>
      <vt:lpstr>Microsoft YaHei</vt:lpstr>
      <vt:lpstr>Arial Unicode MS</vt:lpstr>
      <vt:lpstr>Default Design</vt:lpstr>
      <vt:lpstr>MSPhotoEd.3</vt:lpstr>
      <vt:lpstr>MSPhotoEd.3</vt:lpstr>
      <vt:lpstr>MSPhotoEd.3</vt:lpstr>
      <vt:lpstr>MSPhotoEd.3</vt:lpstr>
      <vt:lpstr>Paint.Picture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trai train</dc:creator>
  <cp:lastModifiedBy>N Srigowri</cp:lastModifiedBy>
  <cp:revision>19</cp:revision>
  <dcterms:created xsi:type="dcterms:W3CDTF">2012-03-30T12:43:44Z</dcterms:created>
  <dcterms:modified xsi:type="dcterms:W3CDTF">2025-04-30T19:07:54Z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EB4F35C463BF420A8D66419F572AF121_12</vt:lpwstr>
  </property>
  <property fmtid="{D5CDD505-2E9C-101B-9397-08002B2CF9AE}" pid="3" name="KSOProductBuildVer">
    <vt:lpwstr>2057-12.2.0.20796</vt:lpwstr>
  </property>
</Properties>
</file>